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98" d="100"/>
          <a:sy n="98" d="100"/>
        </p:scale>
        <p:origin x="-82" y="-5"/>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1002B-4915-42B2-88CC-B0893B5D445F}"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CA"/>
        </a:p>
      </dgm:t>
    </dgm:pt>
    <dgm:pt modelId="{C0A0F571-DDC3-4408-A4BA-08A79E174178}">
      <dgm:prSet phldrT="[Text]"/>
      <dgm:spPr/>
      <dgm:t>
        <a:bodyPr/>
        <a:lstStyle/>
        <a:p>
          <a:r>
            <a:rPr lang="en-CA" dirty="0" smtClean="0"/>
            <a:t>Federal Government</a:t>
          </a:r>
          <a:endParaRPr lang="en-CA" dirty="0"/>
        </a:p>
      </dgm:t>
    </dgm:pt>
    <dgm:pt modelId="{4E2529DB-B3CE-4579-B151-E745D162E922}" type="parTrans" cxnId="{590FAEF2-B2AA-4B4B-A799-3C031CE54223}">
      <dgm:prSet/>
      <dgm:spPr/>
      <dgm:t>
        <a:bodyPr/>
        <a:lstStyle/>
        <a:p>
          <a:endParaRPr lang="en-CA"/>
        </a:p>
      </dgm:t>
    </dgm:pt>
    <dgm:pt modelId="{6E3DDD7F-96F6-4FE4-9557-D0ED3B0C7D94}" type="sibTrans" cxnId="{590FAEF2-B2AA-4B4B-A799-3C031CE54223}">
      <dgm:prSet/>
      <dgm:spPr/>
      <dgm:t>
        <a:bodyPr/>
        <a:lstStyle/>
        <a:p>
          <a:endParaRPr lang="en-CA"/>
        </a:p>
      </dgm:t>
    </dgm:pt>
    <dgm:pt modelId="{25BE31BB-D0F8-48A4-ADD5-A164402494D5}">
      <dgm:prSet phldrT="[Text]"/>
      <dgm:spPr/>
      <dgm:t>
        <a:bodyPr/>
        <a:lstStyle/>
        <a:p>
          <a:r>
            <a:rPr lang="en-CA" dirty="0" smtClean="0"/>
            <a:t>Only responsible for early childhood programs for Aboriginal people, military families, newcomers and community-based initiatives.</a:t>
          </a:r>
          <a:endParaRPr lang="en-CA" dirty="0"/>
        </a:p>
      </dgm:t>
    </dgm:pt>
    <dgm:pt modelId="{4F26FFCC-AB8A-4389-BD5B-43F6DD40C33D}" type="parTrans" cxnId="{3BE2D446-BB0E-4B17-8A7F-FB7F062464AC}">
      <dgm:prSet/>
      <dgm:spPr/>
      <dgm:t>
        <a:bodyPr/>
        <a:lstStyle/>
        <a:p>
          <a:endParaRPr lang="en-CA"/>
        </a:p>
      </dgm:t>
    </dgm:pt>
    <dgm:pt modelId="{6AF7049B-DF74-4834-AC05-16DA26D5C2EA}" type="sibTrans" cxnId="{3BE2D446-BB0E-4B17-8A7F-FB7F062464AC}">
      <dgm:prSet/>
      <dgm:spPr/>
      <dgm:t>
        <a:bodyPr/>
        <a:lstStyle/>
        <a:p>
          <a:endParaRPr lang="en-CA"/>
        </a:p>
      </dgm:t>
    </dgm:pt>
    <dgm:pt modelId="{8C9173B2-DB97-42C4-81EE-B38090F14E1A}">
      <dgm:prSet phldrT="[Text]"/>
      <dgm:spPr/>
      <dgm:t>
        <a:bodyPr/>
        <a:lstStyle/>
        <a:p>
          <a:r>
            <a:rPr lang="en-CA" dirty="0" smtClean="0"/>
            <a:t>Support the early childhood programs through agreements with and fiscal transfers to provinces and territories.</a:t>
          </a:r>
          <a:endParaRPr lang="en-CA" dirty="0"/>
        </a:p>
      </dgm:t>
    </dgm:pt>
    <dgm:pt modelId="{00050747-1677-4086-B734-8656C62CF4B6}" type="parTrans" cxnId="{952A3132-D74C-4B47-827B-B9FE8563EE11}">
      <dgm:prSet/>
      <dgm:spPr/>
      <dgm:t>
        <a:bodyPr/>
        <a:lstStyle/>
        <a:p>
          <a:endParaRPr lang="en-CA"/>
        </a:p>
      </dgm:t>
    </dgm:pt>
    <dgm:pt modelId="{B5CE7C63-6375-4FA1-B5F8-09C39912D7AD}" type="sibTrans" cxnId="{952A3132-D74C-4B47-827B-B9FE8563EE11}">
      <dgm:prSet/>
      <dgm:spPr/>
      <dgm:t>
        <a:bodyPr/>
        <a:lstStyle/>
        <a:p>
          <a:endParaRPr lang="en-CA"/>
        </a:p>
      </dgm:t>
    </dgm:pt>
    <dgm:pt modelId="{38E129D3-8244-4F51-B240-DE2AD9B0FA9D}">
      <dgm:prSet phldrT="[Text]"/>
      <dgm:spPr/>
      <dgm:t>
        <a:bodyPr/>
        <a:lstStyle/>
        <a:p>
          <a:r>
            <a:rPr lang="en-CA" dirty="0" smtClean="0"/>
            <a:t>Provincial/Territorial Governments</a:t>
          </a:r>
          <a:endParaRPr lang="en-CA" dirty="0"/>
        </a:p>
      </dgm:t>
    </dgm:pt>
    <dgm:pt modelId="{25F16F9F-659A-44EA-AD4C-45C765DF3E16}" type="parTrans" cxnId="{69E35B7E-0A3B-4351-B0E8-EA8AE11D8DDA}">
      <dgm:prSet/>
      <dgm:spPr/>
      <dgm:t>
        <a:bodyPr/>
        <a:lstStyle/>
        <a:p>
          <a:endParaRPr lang="en-CA"/>
        </a:p>
      </dgm:t>
    </dgm:pt>
    <dgm:pt modelId="{62388BA0-46C7-47AC-A980-E3781591CC3F}" type="sibTrans" cxnId="{69E35B7E-0A3B-4351-B0E8-EA8AE11D8DDA}">
      <dgm:prSet/>
      <dgm:spPr/>
      <dgm:t>
        <a:bodyPr/>
        <a:lstStyle/>
        <a:p>
          <a:endParaRPr lang="en-CA"/>
        </a:p>
      </dgm:t>
    </dgm:pt>
    <dgm:pt modelId="{29BA4C4B-62DF-4805-98D0-AD99383478CC}">
      <dgm:prSet phldrT="[Text]"/>
      <dgm:spPr/>
      <dgm:t>
        <a:bodyPr/>
        <a:lstStyle/>
        <a:p>
          <a:r>
            <a:rPr lang="en-CA" dirty="0" smtClean="0"/>
            <a:t>Are responsible for child care, family support programs and kindergarten.</a:t>
          </a:r>
          <a:endParaRPr lang="en-CA" dirty="0"/>
        </a:p>
      </dgm:t>
    </dgm:pt>
    <dgm:pt modelId="{2957E5D7-F865-4E19-B6E9-16CC468583D6}" type="parTrans" cxnId="{38B21AA0-2C55-4EA4-BE69-26976BC33B12}">
      <dgm:prSet/>
      <dgm:spPr/>
      <dgm:t>
        <a:bodyPr/>
        <a:lstStyle/>
        <a:p>
          <a:endParaRPr lang="en-CA"/>
        </a:p>
      </dgm:t>
    </dgm:pt>
    <dgm:pt modelId="{A8AFBD09-6482-4CA6-824D-7518E6F5F480}" type="sibTrans" cxnId="{38B21AA0-2C55-4EA4-BE69-26976BC33B12}">
      <dgm:prSet/>
      <dgm:spPr/>
      <dgm:t>
        <a:bodyPr/>
        <a:lstStyle/>
        <a:p>
          <a:endParaRPr lang="en-CA"/>
        </a:p>
      </dgm:t>
    </dgm:pt>
    <dgm:pt modelId="{40E818C2-C13E-4B54-BFBC-12C3922BD330}">
      <dgm:prSet phldrT="[Text]"/>
      <dgm:spPr/>
      <dgm:t>
        <a:bodyPr/>
        <a:lstStyle/>
        <a:p>
          <a:r>
            <a:rPr lang="en-CA" dirty="0" smtClean="0"/>
            <a:t>Local Governments</a:t>
          </a:r>
          <a:endParaRPr lang="en-CA" dirty="0"/>
        </a:p>
      </dgm:t>
    </dgm:pt>
    <dgm:pt modelId="{E46727D2-BCB9-4F25-A473-2011A2835189}" type="parTrans" cxnId="{98028239-ED28-42B8-B0E9-25EBB335AAAC}">
      <dgm:prSet/>
      <dgm:spPr/>
      <dgm:t>
        <a:bodyPr/>
        <a:lstStyle/>
        <a:p>
          <a:endParaRPr lang="en-CA"/>
        </a:p>
      </dgm:t>
    </dgm:pt>
    <dgm:pt modelId="{C6A83BFD-F954-40B3-99B4-35DF288AFD54}" type="sibTrans" cxnId="{98028239-ED28-42B8-B0E9-25EBB335AAAC}">
      <dgm:prSet/>
      <dgm:spPr/>
      <dgm:t>
        <a:bodyPr/>
        <a:lstStyle/>
        <a:p>
          <a:endParaRPr lang="en-CA"/>
        </a:p>
      </dgm:t>
    </dgm:pt>
    <dgm:pt modelId="{D3D557B9-2FBE-4F45-B6A1-D05F76BE0AE7}">
      <dgm:prSet phldrT="[Text]"/>
      <dgm:spPr/>
      <dgm:t>
        <a:bodyPr/>
        <a:lstStyle/>
        <a:p>
          <a:r>
            <a:rPr lang="en-CA" dirty="0" smtClean="0"/>
            <a:t>Have mandated roles in child care services including funding, services and policy setting.</a:t>
          </a:r>
          <a:endParaRPr lang="en-CA" dirty="0"/>
        </a:p>
      </dgm:t>
    </dgm:pt>
    <dgm:pt modelId="{1BD3876E-6256-4C6C-B72E-92561D6EA44F}" type="parTrans" cxnId="{034FBFF5-1394-4A9E-BCE9-DB52AE9B1FD7}">
      <dgm:prSet/>
      <dgm:spPr/>
      <dgm:t>
        <a:bodyPr/>
        <a:lstStyle/>
        <a:p>
          <a:endParaRPr lang="en-CA"/>
        </a:p>
      </dgm:t>
    </dgm:pt>
    <dgm:pt modelId="{79387409-3957-47E0-A551-E9EE0F9384BA}" type="sibTrans" cxnId="{034FBFF5-1394-4A9E-BCE9-DB52AE9B1FD7}">
      <dgm:prSet/>
      <dgm:spPr/>
      <dgm:t>
        <a:bodyPr/>
        <a:lstStyle/>
        <a:p>
          <a:endParaRPr lang="en-CA"/>
        </a:p>
      </dgm:t>
    </dgm:pt>
    <dgm:pt modelId="{6203E808-C465-4673-B4C5-63A73355FC94}">
      <dgm:prSet phldrT="[Text]"/>
      <dgm:spPr/>
      <dgm:t>
        <a:bodyPr/>
        <a:lstStyle/>
        <a:p>
          <a:r>
            <a:rPr lang="en-CA" dirty="0" smtClean="0"/>
            <a:t>Ontario municipalities operate 10% of regulated child care services in the province.</a:t>
          </a:r>
          <a:endParaRPr lang="en-CA" dirty="0"/>
        </a:p>
      </dgm:t>
    </dgm:pt>
    <dgm:pt modelId="{3BEF1AB0-4CFF-43D9-8A75-2E83BA15D7BB}" type="parTrans" cxnId="{5A1FF5FE-5A81-490E-8774-B78A3941BE4B}">
      <dgm:prSet/>
      <dgm:spPr/>
      <dgm:t>
        <a:bodyPr/>
        <a:lstStyle/>
        <a:p>
          <a:endParaRPr lang="en-CA"/>
        </a:p>
      </dgm:t>
    </dgm:pt>
    <dgm:pt modelId="{62B97437-7ABA-4A3F-A055-25A2ECB322E1}" type="sibTrans" cxnId="{5A1FF5FE-5A81-490E-8774-B78A3941BE4B}">
      <dgm:prSet/>
      <dgm:spPr/>
      <dgm:t>
        <a:bodyPr/>
        <a:lstStyle/>
        <a:p>
          <a:endParaRPr lang="en-CA"/>
        </a:p>
      </dgm:t>
    </dgm:pt>
    <dgm:pt modelId="{40D364E9-073C-49A5-8C5C-44E388C38C9B}">
      <dgm:prSet phldrT="[Text]"/>
      <dgm:spPr/>
      <dgm:t>
        <a:bodyPr/>
        <a:lstStyle/>
        <a:p>
          <a:r>
            <a:rPr lang="en-CA" dirty="0" smtClean="0"/>
            <a:t>Responsible for family income support programs: UCCB, Maternity Leave etc.</a:t>
          </a:r>
          <a:endParaRPr lang="en-CA" dirty="0"/>
        </a:p>
      </dgm:t>
    </dgm:pt>
    <dgm:pt modelId="{9EB1F2BF-04C6-436B-9976-1EAC0594D3A8}" type="parTrans" cxnId="{4F12D846-F603-447F-9805-763CE5FE0A3C}">
      <dgm:prSet/>
      <dgm:spPr/>
      <dgm:t>
        <a:bodyPr/>
        <a:lstStyle/>
        <a:p>
          <a:endParaRPr lang="en-CA"/>
        </a:p>
      </dgm:t>
    </dgm:pt>
    <dgm:pt modelId="{C5230E0C-285B-416A-AA43-27E97D830CE0}" type="sibTrans" cxnId="{4F12D846-F603-447F-9805-763CE5FE0A3C}">
      <dgm:prSet/>
      <dgm:spPr/>
      <dgm:t>
        <a:bodyPr/>
        <a:lstStyle/>
        <a:p>
          <a:endParaRPr lang="en-CA"/>
        </a:p>
      </dgm:t>
    </dgm:pt>
    <dgm:pt modelId="{17F691ED-3C35-416F-9414-8BA2C8B25237}">
      <dgm:prSet phldrT="[Text]"/>
      <dgm:spPr/>
      <dgm:t>
        <a:bodyPr/>
        <a:lstStyle/>
        <a:p>
          <a:r>
            <a:rPr lang="en-CA" dirty="0" smtClean="0"/>
            <a:t>Set regulations, policies and procedures and training for child care.</a:t>
          </a:r>
          <a:endParaRPr lang="en-CA" dirty="0"/>
        </a:p>
      </dgm:t>
    </dgm:pt>
    <dgm:pt modelId="{628F5D15-2BA8-475E-8343-BFC78B6D9BE3}" type="parTrans" cxnId="{25B70473-F2E5-4777-8972-E8612011695C}">
      <dgm:prSet/>
      <dgm:spPr/>
      <dgm:t>
        <a:bodyPr/>
        <a:lstStyle/>
        <a:p>
          <a:endParaRPr lang="en-CA"/>
        </a:p>
      </dgm:t>
    </dgm:pt>
    <dgm:pt modelId="{B9756948-071D-4901-BF90-3B95C66DDD29}" type="sibTrans" cxnId="{25B70473-F2E5-4777-8972-E8612011695C}">
      <dgm:prSet/>
      <dgm:spPr/>
      <dgm:t>
        <a:bodyPr/>
        <a:lstStyle/>
        <a:p>
          <a:endParaRPr lang="en-CA"/>
        </a:p>
      </dgm:t>
    </dgm:pt>
    <dgm:pt modelId="{FCDB7A1F-F907-499C-A14D-2587070B3CE3}">
      <dgm:prSet phldrT="[Text]"/>
      <dgm:spPr/>
      <dgm:t>
        <a:bodyPr/>
        <a:lstStyle/>
        <a:p>
          <a:r>
            <a:rPr lang="en-CA" dirty="0" smtClean="0"/>
            <a:t>Other local governments levy taxes to fund child care and local school system.</a:t>
          </a:r>
          <a:endParaRPr lang="en-CA" dirty="0"/>
        </a:p>
      </dgm:t>
    </dgm:pt>
    <dgm:pt modelId="{47CEB7AE-20DE-4267-977B-E860E28546AD}" type="parTrans" cxnId="{9512D2A2-772E-4D4D-96A7-14ADA7576801}">
      <dgm:prSet/>
      <dgm:spPr/>
      <dgm:t>
        <a:bodyPr/>
        <a:lstStyle/>
        <a:p>
          <a:endParaRPr lang="en-CA"/>
        </a:p>
      </dgm:t>
    </dgm:pt>
    <dgm:pt modelId="{F7C4DB3B-3BBE-4A0A-BFFC-632E5AA046FA}" type="sibTrans" cxnId="{9512D2A2-772E-4D4D-96A7-14ADA7576801}">
      <dgm:prSet/>
      <dgm:spPr/>
      <dgm:t>
        <a:bodyPr/>
        <a:lstStyle/>
        <a:p>
          <a:endParaRPr lang="en-CA"/>
        </a:p>
      </dgm:t>
    </dgm:pt>
    <dgm:pt modelId="{C18D6A29-253E-401C-877B-4BF3A5D2764E}" type="pres">
      <dgm:prSet presAssocID="{8AA1002B-4915-42B2-88CC-B0893B5D445F}" presName="Name0" presStyleCnt="0">
        <dgm:presLayoutVars>
          <dgm:dir/>
          <dgm:animLvl val="lvl"/>
          <dgm:resizeHandles val="exact"/>
        </dgm:presLayoutVars>
      </dgm:prSet>
      <dgm:spPr/>
      <dgm:t>
        <a:bodyPr/>
        <a:lstStyle/>
        <a:p>
          <a:endParaRPr lang="en-CA"/>
        </a:p>
      </dgm:t>
    </dgm:pt>
    <dgm:pt modelId="{823CD1DB-9888-4034-82B1-5784073814B4}" type="pres">
      <dgm:prSet presAssocID="{C0A0F571-DDC3-4408-A4BA-08A79E174178}" presName="linNode" presStyleCnt="0"/>
      <dgm:spPr/>
    </dgm:pt>
    <dgm:pt modelId="{B45A672D-234F-4D1F-9A5C-CD552211397C}" type="pres">
      <dgm:prSet presAssocID="{C0A0F571-DDC3-4408-A4BA-08A79E174178}" presName="parentText" presStyleLbl="node1" presStyleIdx="0" presStyleCnt="3">
        <dgm:presLayoutVars>
          <dgm:chMax val="1"/>
          <dgm:bulletEnabled val="1"/>
        </dgm:presLayoutVars>
      </dgm:prSet>
      <dgm:spPr/>
      <dgm:t>
        <a:bodyPr/>
        <a:lstStyle/>
        <a:p>
          <a:endParaRPr lang="en-CA"/>
        </a:p>
      </dgm:t>
    </dgm:pt>
    <dgm:pt modelId="{A6107066-3C0B-4F61-BDF9-157044EFEF87}" type="pres">
      <dgm:prSet presAssocID="{C0A0F571-DDC3-4408-A4BA-08A79E174178}" presName="descendantText" presStyleLbl="alignAccFollowNode1" presStyleIdx="0" presStyleCnt="3">
        <dgm:presLayoutVars>
          <dgm:bulletEnabled val="1"/>
        </dgm:presLayoutVars>
      </dgm:prSet>
      <dgm:spPr/>
      <dgm:t>
        <a:bodyPr/>
        <a:lstStyle/>
        <a:p>
          <a:endParaRPr lang="en-CA"/>
        </a:p>
      </dgm:t>
    </dgm:pt>
    <dgm:pt modelId="{D7BF5E13-A196-48FB-8D04-F88E15B1900D}" type="pres">
      <dgm:prSet presAssocID="{6E3DDD7F-96F6-4FE4-9557-D0ED3B0C7D94}" presName="sp" presStyleCnt="0"/>
      <dgm:spPr/>
    </dgm:pt>
    <dgm:pt modelId="{D377DA1C-48B9-466C-9414-46769C55DB13}" type="pres">
      <dgm:prSet presAssocID="{38E129D3-8244-4F51-B240-DE2AD9B0FA9D}" presName="linNode" presStyleCnt="0"/>
      <dgm:spPr/>
    </dgm:pt>
    <dgm:pt modelId="{5CD1B037-FA31-4574-A370-318362B4CA6B}" type="pres">
      <dgm:prSet presAssocID="{38E129D3-8244-4F51-B240-DE2AD9B0FA9D}" presName="parentText" presStyleLbl="node1" presStyleIdx="1" presStyleCnt="3">
        <dgm:presLayoutVars>
          <dgm:chMax val="1"/>
          <dgm:bulletEnabled val="1"/>
        </dgm:presLayoutVars>
      </dgm:prSet>
      <dgm:spPr/>
      <dgm:t>
        <a:bodyPr/>
        <a:lstStyle/>
        <a:p>
          <a:endParaRPr lang="en-CA"/>
        </a:p>
      </dgm:t>
    </dgm:pt>
    <dgm:pt modelId="{D473AD1C-2124-4CDD-A595-C8444F4D6CAF}" type="pres">
      <dgm:prSet presAssocID="{38E129D3-8244-4F51-B240-DE2AD9B0FA9D}" presName="descendantText" presStyleLbl="alignAccFollowNode1" presStyleIdx="1" presStyleCnt="3">
        <dgm:presLayoutVars>
          <dgm:bulletEnabled val="1"/>
        </dgm:presLayoutVars>
      </dgm:prSet>
      <dgm:spPr/>
      <dgm:t>
        <a:bodyPr/>
        <a:lstStyle/>
        <a:p>
          <a:endParaRPr lang="en-CA"/>
        </a:p>
      </dgm:t>
    </dgm:pt>
    <dgm:pt modelId="{C1B4B11F-59AB-42DF-B2FE-F019BF498168}" type="pres">
      <dgm:prSet presAssocID="{62388BA0-46C7-47AC-A980-E3781591CC3F}" presName="sp" presStyleCnt="0"/>
      <dgm:spPr/>
    </dgm:pt>
    <dgm:pt modelId="{2FFBBEB2-FA6A-4AFE-BCA5-432567D04CF2}" type="pres">
      <dgm:prSet presAssocID="{40E818C2-C13E-4B54-BFBC-12C3922BD330}" presName="linNode" presStyleCnt="0"/>
      <dgm:spPr/>
    </dgm:pt>
    <dgm:pt modelId="{E479BF9B-C8D1-4A5A-B5DD-AEAA24D733C4}" type="pres">
      <dgm:prSet presAssocID="{40E818C2-C13E-4B54-BFBC-12C3922BD330}" presName="parentText" presStyleLbl="node1" presStyleIdx="2" presStyleCnt="3">
        <dgm:presLayoutVars>
          <dgm:chMax val="1"/>
          <dgm:bulletEnabled val="1"/>
        </dgm:presLayoutVars>
      </dgm:prSet>
      <dgm:spPr/>
      <dgm:t>
        <a:bodyPr/>
        <a:lstStyle/>
        <a:p>
          <a:endParaRPr lang="en-CA"/>
        </a:p>
      </dgm:t>
    </dgm:pt>
    <dgm:pt modelId="{6601C4CC-5A3A-4E7A-8D96-460C454C415C}" type="pres">
      <dgm:prSet presAssocID="{40E818C2-C13E-4B54-BFBC-12C3922BD330}" presName="descendantText" presStyleLbl="alignAccFollowNode1" presStyleIdx="2" presStyleCnt="3">
        <dgm:presLayoutVars>
          <dgm:bulletEnabled val="1"/>
        </dgm:presLayoutVars>
      </dgm:prSet>
      <dgm:spPr/>
      <dgm:t>
        <a:bodyPr/>
        <a:lstStyle/>
        <a:p>
          <a:endParaRPr lang="en-CA"/>
        </a:p>
      </dgm:t>
    </dgm:pt>
  </dgm:ptLst>
  <dgm:cxnLst>
    <dgm:cxn modelId="{BB84F5A1-BAFF-4D94-90CF-AB8F32B83376}" type="presOf" srcId="{FCDB7A1F-F907-499C-A14D-2587070B3CE3}" destId="{6601C4CC-5A3A-4E7A-8D96-460C454C415C}" srcOrd="0" destOrd="2" presId="urn:microsoft.com/office/officeart/2005/8/layout/vList5"/>
    <dgm:cxn modelId="{3BE2D446-BB0E-4B17-8A7F-FB7F062464AC}" srcId="{C0A0F571-DDC3-4408-A4BA-08A79E174178}" destId="{25BE31BB-D0F8-48A4-ADD5-A164402494D5}" srcOrd="0" destOrd="0" parTransId="{4F26FFCC-AB8A-4389-BD5B-43F6DD40C33D}" sibTransId="{6AF7049B-DF74-4834-AC05-16DA26D5C2EA}"/>
    <dgm:cxn modelId="{25B70473-F2E5-4777-8972-E8612011695C}" srcId="{38E129D3-8244-4F51-B240-DE2AD9B0FA9D}" destId="{17F691ED-3C35-416F-9414-8BA2C8B25237}" srcOrd="1" destOrd="0" parTransId="{628F5D15-2BA8-475E-8343-BFC78B6D9BE3}" sibTransId="{B9756948-071D-4901-BF90-3B95C66DDD29}"/>
    <dgm:cxn modelId="{BFC44EA4-7DA1-441B-A668-5B8E16939286}" type="presOf" srcId="{25BE31BB-D0F8-48A4-ADD5-A164402494D5}" destId="{A6107066-3C0B-4F61-BDF9-157044EFEF87}" srcOrd="0" destOrd="0" presId="urn:microsoft.com/office/officeart/2005/8/layout/vList5"/>
    <dgm:cxn modelId="{E9F93B89-1435-4009-B839-21B4BA4C5619}" type="presOf" srcId="{38E129D3-8244-4F51-B240-DE2AD9B0FA9D}" destId="{5CD1B037-FA31-4574-A370-318362B4CA6B}" srcOrd="0" destOrd="0" presId="urn:microsoft.com/office/officeart/2005/8/layout/vList5"/>
    <dgm:cxn modelId="{B3980FF6-8A96-4526-B37B-CE299801B408}" type="presOf" srcId="{8C9173B2-DB97-42C4-81EE-B38090F14E1A}" destId="{A6107066-3C0B-4F61-BDF9-157044EFEF87}" srcOrd="0" destOrd="1" presId="urn:microsoft.com/office/officeart/2005/8/layout/vList5"/>
    <dgm:cxn modelId="{E9B1E68F-44AA-497E-AACE-25510FFE608F}" type="presOf" srcId="{29BA4C4B-62DF-4805-98D0-AD99383478CC}" destId="{D473AD1C-2124-4CDD-A595-C8444F4D6CAF}" srcOrd="0" destOrd="0" presId="urn:microsoft.com/office/officeart/2005/8/layout/vList5"/>
    <dgm:cxn modelId="{98028239-ED28-42B8-B0E9-25EBB335AAAC}" srcId="{8AA1002B-4915-42B2-88CC-B0893B5D445F}" destId="{40E818C2-C13E-4B54-BFBC-12C3922BD330}" srcOrd="2" destOrd="0" parTransId="{E46727D2-BCB9-4F25-A473-2011A2835189}" sibTransId="{C6A83BFD-F954-40B3-99B4-35DF288AFD54}"/>
    <dgm:cxn modelId="{952A3132-D74C-4B47-827B-B9FE8563EE11}" srcId="{C0A0F571-DDC3-4408-A4BA-08A79E174178}" destId="{8C9173B2-DB97-42C4-81EE-B38090F14E1A}" srcOrd="1" destOrd="0" parTransId="{00050747-1677-4086-B734-8656C62CF4B6}" sibTransId="{B5CE7C63-6375-4FA1-B5F8-09C39912D7AD}"/>
    <dgm:cxn modelId="{38B21AA0-2C55-4EA4-BE69-26976BC33B12}" srcId="{38E129D3-8244-4F51-B240-DE2AD9B0FA9D}" destId="{29BA4C4B-62DF-4805-98D0-AD99383478CC}" srcOrd="0" destOrd="0" parTransId="{2957E5D7-F865-4E19-B6E9-16CC468583D6}" sibTransId="{A8AFBD09-6482-4CA6-824D-7518E6F5F480}"/>
    <dgm:cxn modelId="{D8F5C1C8-E48B-4F9D-93C9-962DBFF9A327}" type="presOf" srcId="{C0A0F571-DDC3-4408-A4BA-08A79E174178}" destId="{B45A672D-234F-4D1F-9A5C-CD552211397C}" srcOrd="0" destOrd="0" presId="urn:microsoft.com/office/officeart/2005/8/layout/vList5"/>
    <dgm:cxn modelId="{9512D2A2-772E-4D4D-96A7-14ADA7576801}" srcId="{40E818C2-C13E-4B54-BFBC-12C3922BD330}" destId="{FCDB7A1F-F907-499C-A14D-2587070B3CE3}" srcOrd="2" destOrd="0" parTransId="{47CEB7AE-20DE-4267-977B-E860E28546AD}" sibTransId="{F7C4DB3B-3BBE-4A0A-BFFC-632E5AA046FA}"/>
    <dgm:cxn modelId="{4F12D846-F603-447F-9805-763CE5FE0A3C}" srcId="{C0A0F571-DDC3-4408-A4BA-08A79E174178}" destId="{40D364E9-073C-49A5-8C5C-44E388C38C9B}" srcOrd="2" destOrd="0" parTransId="{9EB1F2BF-04C6-436B-9976-1EAC0594D3A8}" sibTransId="{C5230E0C-285B-416A-AA43-27E97D830CE0}"/>
    <dgm:cxn modelId="{E0577ED7-5B9C-4EEA-B5BC-738A123366FB}" type="presOf" srcId="{40D364E9-073C-49A5-8C5C-44E388C38C9B}" destId="{A6107066-3C0B-4F61-BDF9-157044EFEF87}" srcOrd="0" destOrd="2" presId="urn:microsoft.com/office/officeart/2005/8/layout/vList5"/>
    <dgm:cxn modelId="{69E35B7E-0A3B-4351-B0E8-EA8AE11D8DDA}" srcId="{8AA1002B-4915-42B2-88CC-B0893B5D445F}" destId="{38E129D3-8244-4F51-B240-DE2AD9B0FA9D}" srcOrd="1" destOrd="0" parTransId="{25F16F9F-659A-44EA-AD4C-45C765DF3E16}" sibTransId="{62388BA0-46C7-47AC-A980-E3781591CC3F}"/>
    <dgm:cxn modelId="{5A1FF5FE-5A81-490E-8774-B78A3941BE4B}" srcId="{40E818C2-C13E-4B54-BFBC-12C3922BD330}" destId="{6203E808-C465-4673-B4C5-63A73355FC94}" srcOrd="1" destOrd="0" parTransId="{3BEF1AB0-4CFF-43D9-8A75-2E83BA15D7BB}" sibTransId="{62B97437-7ABA-4A3F-A055-25A2ECB322E1}"/>
    <dgm:cxn modelId="{B6677869-3145-42CD-A25F-D3A5EEE47376}" type="presOf" srcId="{40E818C2-C13E-4B54-BFBC-12C3922BD330}" destId="{E479BF9B-C8D1-4A5A-B5DD-AEAA24D733C4}" srcOrd="0" destOrd="0" presId="urn:microsoft.com/office/officeart/2005/8/layout/vList5"/>
    <dgm:cxn modelId="{034FBFF5-1394-4A9E-BCE9-DB52AE9B1FD7}" srcId="{40E818C2-C13E-4B54-BFBC-12C3922BD330}" destId="{D3D557B9-2FBE-4F45-B6A1-D05F76BE0AE7}" srcOrd="0" destOrd="0" parTransId="{1BD3876E-6256-4C6C-B72E-92561D6EA44F}" sibTransId="{79387409-3957-47E0-A551-E9EE0F9384BA}"/>
    <dgm:cxn modelId="{4D6B89BC-0C2F-496C-A679-1F8EE9B4B599}" type="presOf" srcId="{D3D557B9-2FBE-4F45-B6A1-D05F76BE0AE7}" destId="{6601C4CC-5A3A-4E7A-8D96-460C454C415C}" srcOrd="0" destOrd="0" presId="urn:microsoft.com/office/officeart/2005/8/layout/vList5"/>
    <dgm:cxn modelId="{072EEF7B-AE00-40BC-B739-E7A055307009}" type="presOf" srcId="{17F691ED-3C35-416F-9414-8BA2C8B25237}" destId="{D473AD1C-2124-4CDD-A595-C8444F4D6CAF}" srcOrd="0" destOrd="1" presId="urn:microsoft.com/office/officeart/2005/8/layout/vList5"/>
    <dgm:cxn modelId="{590FAEF2-B2AA-4B4B-A799-3C031CE54223}" srcId="{8AA1002B-4915-42B2-88CC-B0893B5D445F}" destId="{C0A0F571-DDC3-4408-A4BA-08A79E174178}" srcOrd="0" destOrd="0" parTransId="{4E2529DB-B3CE-4579-B151-E745D162E922}" sibTransId="{6E3DDD7F-96F6-4FE4-9557-D0ED3B0C7D94}"/>
    <dgm:cxn modelId="{6C149C0E-068F-461E-9A4E-DFD438C2CCFC}" type="presOf" srcId="{6203E808-C465-4673-B4C5-63A73355FC94}" destId="{6601C4CC-5A3A-4E7A-8D96-460C454C415C}" srcOrd="0" destOrd="1" presId="urn:microsoft.com/office/officeart/2005/8/layout/vList5"/>
    <dgm:cxn modelId="{3A0F730D-03CD-4D02-AE7E-5380365EC4C7}" type="presOf" srcId="{8AA1002B-4915-42B2-88CC-B0893B5D445F}" destId="{C18D6A29-253E-401C-877B-4BF3A5D2764E}" srcOrd="0" destOrd="0" presId="urn:microsoft.com/office/officeart/2005/8/layout/vList5"/>
    <dgm:cxn modelId="{3B5B28BF-7BD9-4348-90D1-E2A2229E9518}" type="presParOf" srcId="{C18D6A29-253E-401C-877B-4BF3A5D2764E}" destId="{823CD1DB-9888-4034-82B1-5784073814B4}" srcOrd="0" destOrd="0" presId="urn:microsoft.com/office/officeart/2005/8/layout/vList5"/>
    <dgm:cxn modelId="{4648FC71-39C4-4B96-954B-FBE03152B52F}" type="presParOf" srcId="{823CD1DB-9888-4034-82B1-5784073814B4}" destId="{B45A672D-234F-4D1F-9A5C-CD552211397C}" srcOrd="0" destOrd="0" presId="urn:microsoft.com/office/officeart/2005/8/layout/vList5"/>
    <dgm:cxn modelId="{6A57E421-5E2B-4BE2-84EA-48F10855317A}" type="presParOf" srcId="{823CD1DB-9888-4034-82B1-5784073814B4}" destId="{A6107066-3C0B-4F61-BDF9-157044EFEF87}" srcOrd="1" destOrd="0" presId="urn:microsoft.com/office/officeart/2005/8/layout/vList5"/>
    <dgm:cxn modelId="{66D67D16-3CF4-45F6-A11F-905E4DDA37D9}" type="presParOf" srcId="{C18D6A29-253E-401C-877B-4BF3A5D2764E}" destId="{D7BF5E13-A196-48FB-8D04-F88E15B1900D}" srcOrd="1" destOrd="0" presId="urn:microsoft.com/office/officeart/2005/8/layout/vList5"/>
    <dgm:cxn modelId="{E0A2DD36-841B-4E65-AB34-F966AB13D69C}" type="presParOf" srcId="{C18D6A29-253E-401C-877B-4BF3A5D2764E}" destId="{D377DA1C-48B9-466C-9414-46769C55DB13}" srcOrd="2" destOrd="0" presId="urn:microsoft.com/office/officeart/2005/8/layout/vList5"/>
    <dgm:cxn modelId="{24C8B2C8-84BF-40BC-A024-D138E940916F}" type="presParOf" srcId="{D377DA1C-48B9-466C-9414-46769C55DB13}" destId="{5CD1B037-FA31-4574-A370-318362B4CA6B}" srcOrd="0" destOrd="0" presId="urn:microsoft.com/office/officeart/2005/8/layout/vList5"/>
    <dgm:cxn modelId="{C4EF3054-823E-46D7-B4C4-772D9FDC51B2}" type="presParOf" srcId="{D377DA1C-48B9-466C-9414-46769C55DB13}" destId="{D473AD1C-2124-4CDD-A595-C8444F4D6CAF}" srcOrd="1" destOrd="0" presId="urn:microsoft.com/office/officeart/2005/8/layout/vList5"/>
    <dgm:cxn modelId="{978C4C94-8510-4C07-92B0-F0CAAFE89EAC}" type="presParOf" srcId="{C18D6A29-253E-401C-877B-4BF3A5D2764E}" destId="{C1B4B11F-59AB-42DF-B2FE-F019BF498168}" srcOrd="3" destOrd="0" presId="urn:microsoft.com/office/officeart/2005/8/layout/vList5"/>
    <dgm:cxn modelId="{45C91D61-3658-4E7F-AC4F-22B4451F3108}" type="presParOf" srcId="{C18D6A29-253E-401C-877B-4BF3A5D2764E}" destId="{2FFBBEB2-FA6A-4AFE-BCA5-432567D04CF2}" srcOrd="4" destOrd="0" presId="urn:microsoft.com/office/officeart/2005/8/layout/vList5"/>
    <dgm:cxn modelId="{30620912-88AA-4887-98C8-4A4A3004A658}" type="presParOf" srcId="{2FFBBEB2-FA6A-4AFE-BCA5-432567D04CF2}" destId="{E479BF9B-C8D1-4A5A-B5DD-AEAA24D733C4}" srcOrd="0" destOrd="0" presId="urn:microsoft.com/office/officeart/2005/8/layout/vList5"/>
    <dgm:cxn modelId="{6D7E07FE-4089-4DE7-AC69-290654C6188F}" type="presParOf" srcId="{2FFBBEB2-FA6A-4AFE-BCA5-432567D04CF2}" destId="{6601C4CC-5A3A-4E7A-8D96-460C454C415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18FAC2-453E-4D54-81F0-36245CC7DA69}" type="doc">
      <dgm:prSet loTypeId="urn:microsoft.com/office/officeart/2005/8/layout/arrow5" loCatId="relationship" qsTypeId="urn:microsoft.com/office/officeart/2005/8/quickstyle/simple1" qsCatId="simple" csTypeId="urn:microsoft.com/office/officeart/2005/8/colors/colorful1" csCatId="colorful" phldr="1"/>
      <dgm:spPr/>
      <dgm:t>
        <a:bodyPr/>
        <a:lstStyle/>
        <a:p>
          <a:endParaRPr lang="en-CA"/>
        </a:p>
      </dgm:t>
    </dgm:pt>
    <dgm:pt modelId="{2C24DBBF-1420-4CEB-AE69-0EE9830A41F4}">
      <dgm:prSet phldrT="[Text]"/>
      <dgm:spPr/>
      <dgm:t>
        <a:bodyPr/>
        <a:lstStyle/>
        <a:p>
          <a:r>
            <a:rPr lang="en-CA" dirty="0" smtClean="0"/>
            <a:t>Regulated (Licensed) Child Care</a:t>
          </a:r>
          <a:endParaRPr lang="en-CA" dirty="0"/>
        </a:p>
      </dgm:t>
    </dgm:pt>
    <dgm:pt modelId="{F7F81A22-E8B5-4E99-A93A-385C6A3849EA}" type="parTrans" cxnId="{1363E209-6636-454B-8493-AC7795BCEC88}">
      <dgm:prSet/>
      <dgm:spPr/>
      <dgm:t>
        <a:bodyPr/>
        <a:lstStyle/>
        <a:p>
          <a:endParaRPr lang="en-CA"/>
        </a:p>
      </dgm:t>
    </dgm:pt>
    <dgm:pt modelId="{0287AE30-AB07-4D1E-A04F-4AC572BF608D}" type="sibTrans" cxnId="{1363E209-6636-454B-8493-AC7795BCEC88}">
      <dgm:prSet/>
      <dgm:spPr/>
      <dgm:t>
        <a:bodyPr/>
        <a:lstStyle/>
        <a:p>
          <a:endParaRPr lang="en-CA"/>
        </a:p>
      </dgm:t>
    </dgm:pt>
    <dgm:pt modelId="{59DC279B-0BEA-4F74-B189-CC457C76A2A4}">
      <dgm:prSet phldrT="[Text]"/>
      <dgm:spPr/>
      <dgm:t>
        <a:bodyPr/>
        <a:lstStyle/>
        <a:p>
          <a:r>
            <a:rPr lang="en-CA" dirty="0" smtClean="0"/>
            <a:t>Unregulated (Informal) Child Care</a:t>
          </a:r>
          <a:endParaRPr lang="en-CA" dirty="0"/>
        </a:p>
      </dgm:t>
    </dgm:pt>
    <dgm:pt modelId="{FDB246EC-DF58-40E6-AC67-E8A2E151D0FD}" type="parTrans" cxnId="{8C587C18-E1A8-4D66-B9D4-5128B62E6F7E}">
      <dgm:prSet/>
      <dgm:spPr/>
      <dgm:t>
        <a:bodyPr/>
        <a:lstStyle/>
        <a:p>
          <a:endParaRPr lang="en-CA"/>
        </a:p>
      </dgm:t>
    </dgm:pt>
    <dgm:pt modelId="{3F116645-C329-4D15-8D1B-0954AAA3F9D2}" type="sibTrans" cxnId="{8C587C18-E1A8-4D66-B9D4-5128B62E6F7E}">
      <dgm:prSet/>
      <dgm:spPr/>
      <dgm:t>
        <a:bodyPr/>
        <a:lstStyle/>
        <a:p>
          <a:endParaRPr lang="en-CA"/>
        </a:p>
      </dgm:t>
    </dgm:pt>
    <dgm:pt modelId="{A7B5FDD9-1EAF-42BC-B979-DB27CB6C5568}" type="pres">
      <dgm:prSet presAssocID="{E518FAC2-453E-4D54-81F0-36245CC7DA69}" presName="diagram" presStyleCnt="0">
        <dgm:presLayoutVars>
          <dgm:dir/>
          <dgm:resizeHandles val="exact"/>
        </dgm:presLayoutVars>
      </dgm:prSet>
      <dgm:spPr/>
      <dgm:t>
        <a:bodyPr/>
        <a:lstStyle/>
        <a:p>
          <a:endParaRPr lang="en-CA"/>
        </a:p>
      </dgm:t>
    </dgm:pt>
    <dgm:pt modelId="{2582D7A9-CA71-42A6-868B-FDD0EF1696A3}" type="pres">
      <dgm:prSet presAssocID="{2C24DBBF-1420-4CEB-AE69-0EE9830A41F4}" presName="arrow" presStyleLbl="node1" presStyleIdx="0" presStyleCnt="2">
        <dgm:presLayoutVars>
          <dgm:bulletEnabled val="1"/>
        </dgm:presLayoutVars>
      </dgm:prSet>
      <dgm:spPr/>
      <dgm:t>
        <a:bodyPr/>
        <a:lstStyle/>
        <a:p>
          <a:endParaRPr lang="en-CA"/>
        </a:p>
      </dgm:t>
    </dgm:pt>
    <dgm:pt modelId="{C8B3B9BA-BFFE-45EC-8316-C4AF98027CD9}" type="pres">
      <dgm:prSet presAssocID="{59DC279B-0BEA-4F74-B189-CC457C76A2A4}" presName="arrow" presStyleLbl="node1" presStyleIdx="1" presStyleCnt="2">
        <dgm:presLayoutVars>
          <dgm:bulletEnabled val="1"/>
        </dgm:presLayoutVars>
      </dgm:prSet>
      <dgm:spPr/>
      <dgm:t>
        <a:bodyPr/>
        <a:lstStyle/>
        <a:p>
          <a:endParaRPr lang="en-CA"/>
        </a:p>
      </dgm:t>
    </dgm:pt>
  </dgm:ptLst>
  <dgm:cxnLst>
    <dgm:cxn modelId="{F6E32A23-D888-403E-8ED7-6190D8EB0BEC}" type="presOf" srcId="{E518FAC2-453E-4D54-81F0-36245CC7DA69}" destId="{A7B5FDD9-1EAF-42BC-B979-DB27CB6C5568}" srcOrd="0" destOrd="0" presId="urn:microsoft.com/office/officeart/2005/8/layout/arrow5"/>
    <dgm:cxn modelId="{40018F77-FEF6-4678-B209-436D7CCE0B0C}" type="presOf" srcId="{2C24DBBF-1420-4CEB-AE69-0EE9830A41F4}" destId="{2582D7A9-CA71-42A6-868B-FDD0EF1696A3}" srcOrd="0" destOrd="0" presId="urn:microsoft.com/office/officeart/2005/8/layout/arrow5"/>
    <dgm:cxn modelId="{1363E209-6636-454B-8493-AC7795BCEC88}" srcId="{E518FAC2-453E-4D54-81F0-36245CC7DA69}" destId="{2C24DBBF-1420-4CEB-AE69-0EE9830A41F4}" srcOrd="0" destOrd="0" parTransId="{F7F81A22-E8B5-4E99-A93A-385C6A3849EA}" sibTransId="{0287AE30-AB07-4D1E-A04F-4AC572BF608D}"/>
    <dgm:cxn modelId="{8C587C18-E1A8-4D66-B9D4-5128B62E6F7E}" srcId="{E518FAC2-453E-4D54-81F0-36245CC7DA69}" destId="{59DC279B-0BEA-4F74-B189-CC457C76A2A4}" srcOrd="1" destOrd="0" parTransId="{FDB246EC-DF58-40E6-AC67-E8A2E151D0FD}" sibTransId="{3F116645-C329-4D15-8D1B-0954AAA3F9D2}"/>
    <dgm:cxn modelId="{88B208B6-0B79-44DB-9E43-811D75D7C12B}" type="presOf" srcId="{59DC279B-0BEA-4F74-B189-CC457C76A2A4}" destId="{C8B3B9BA-BFFE-45EC-8316-C4AF98027CD9}" srcOrd="0" destOrd="0" presId="urn:microsoft.com/office/officeart/2005/8/layout/arrow5"/>
    <dgm:cxn modelId="{0F139863-13E2-4BFC-AA30-B6003038B853}" type="presParOf" srcId="{A7B5FDD9-1EAF-42BC-B979-DB27CB6C5568}" destId="{2582D7A9-CA71-42A6-868B-FDD0EF1696A3}" srcOrd="0" destOrd="0" presId="urn:microsoft.com/office/officeart/2005/8/layout/arrow5"/>
    <dgm:cxn modelId="{C179E80B-6B82-4028-A171-83C3CA6320AB}" type="presParOf" srcId="{A7B5FDD9-1EAF-42BC-B979-DB27CB6C5568}" destId="{C8B3B9BA-BFFE-45EC-8316-C4AF98027CD9}"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037B8A-D2A4-4422-BC99-5118B378FDB7}" type="doc">
      <dgm:prSet loTypeId="urn:microsoft.com/office/officeart/2005/8/layout/equation2" loCatId="relationship" qsTypeId="urn:microsoft.com/office/officeart/2005/8/quickstyle/simple1" qsCatId="simple" csTypeId="urn:microsoft.com/office/officeart/2005/8/colors/colorful4" csCatId="colorful" phldr="1"/>
      <dgm:spPr/>
      <dgm:t>
        <a:bodyPr/>
        <a:lstStyle/>
        <a:p>
          <a:endParaRPr lang="en-CA"/>
        </a:p>
      </dgm:t>
    </dgm:pt>
    <dgm:pt modelId="{A15F4530-5120-4761-9B4A-52D80B869C8D}">
      <dgm:prSet phldrT="[Text]"/>
      <dgm:spPr/>
      <dgm:t>
        <a:bodyPr/>
        <a:lstStyle/>
        <a:p>
          <a:r>
            <a:rPr lang="en-CA" dirty="0" smtClean="0"/>
            <a:t>Licensed Home Care Agencies</a:t>
          </a:r>
          <a:endParaRPr lang="en-CA" dirty="0"/>
        </a:p>
      </dgm:t>
    </dgm:pt>
    <dgm:pt modelId="{CC05C73D-5A89-4C5C-AEB3-C6B091070368}" type="parTrans" cxnId="{0BEE9EF6-B6AD-4FE3-AABB-8C5F13E8692A}">
      <dgm:prSet/>
      <dgm:spPr/>
      <dgm:t>
        <a:bodyPr/>
        <a:lstStyle/>
        <a:p>
          <a:endParaRPr lang="en-CA"/>
        </a:p>
      </dgm:t>
    </dgm:pt>
    <dgm:pt modelId="{66CBAE79-CA8F-4648-A2AA-3B8F805AB7BB}" type="sibTrans" cxnId="{0BEE9EF6-B6AD-4FE3-AABB-8C5F13E8692A}">
      <dgm:prSet/>
      <dgm:spPr/>
      <dgm:t>
        <a:bodyPr/>
        <a:lstStyle/>
        <a:p>
          <a:endParaRPr lang="en-CA"/>
        </a:p>
      </dgm:t>
    </dgm:pt>
    <dgm:pt modelId="{690C9DE6-8BF4-442E-A271-66038AE7AB1B}">
      <dgm:prSet phldrT="[Text]"/>
      <dgm:spPr/>
      <dgm:t>
        <a:bodyPr/>
        <a:lstStyle/>
        <a:p>
          <a:r>
            <a:rPr lang="en-CA" dirty="0" smtClean="0"/>
            <a:t>Licensed Group Programs (CCEYC)</a:t>
          </a:r>
          <a:endParaRPr lang="en-CA" dirty="0"/>
        </a:p>
      </dgm:t>
    </dgm:pt>
    <dgm:pt modelId="{1B5EE627-5FEF-4359-BE91-4AAAC7D6A178}" type="parTrans" cxnId="{7953BF48-7470-4429-8B3F-C0B06B6700A1}">
      <dgm:prSet/>
      <dgm:spPr/>
      <dgm:t>
        <a:bodyPr/>
        <a:lstStyle/>
        <a:p>
          <a:endParaRPr lang="en-CA"/>
        </a:p>
      </dgm:t>
    </dgm:pt>
    <dgm:pt modelId="{9979B1C0-3EF2-408E-88E7-A49891A4B959}" type="sibTrans" cxnId="{7953BF48-7470-4429-8B3F-C0B06B6700A1}">
      <dgm:prSet/>
      <dgm:spPr/>
      <dgm:t>
        <a:bodyPr/>
        <a:lstStyle/>
        <a:p>
          <a:endParaRPr lang="en-CA"/>
        </a:p>
      </dgm:t>
    </dgm:pt>
    <dgm:pt modelId="{220DB069-A1D4-4569-93AD-FD77E5E5275D}">
      <dgm:prSet phldrT="[Text]"/>
      <dgm:spPr/>
      <dgm:t>
        <a:bodyPr/>
        <a:lstStyle/>
        <a:p>
          <a:r>
            <a:rPr lang="en-CA" dirty="0" smtClean="0"/>
            <a:t>Regulated (Licensed) Child Care</a:t>
          </a:r>
          <a:endParaRPr lang="en-CA" dirty="0"/>
        </a:p>
      </dgm:t>
    </dgm:pt>
    <dgm:pt modelId="{7DAEC56B-7C31-4B7F-834A-CD5F8419FB94}" type="parTrans" cxnId="{018D3EC9-27F4-4B4E-B708-764D1F0F5F3C}">
      <dgm:prSet/>
      <dgm:spPr/>
      <dgm:t>
        <a:bodyPr/>
        <a:lstStyle/>
        <a:p>
          <a:endParaRPr lang="en-CA"/>
        </a:p>
      </dgm:t>
    </dgm:pt>
    <dgm:pt modelId="{8CF97FBD-8321-4345-B039-7F9F04E058AB}" type="sibTrans" cxnId="{018D3EC9-27F4-4B4E-B708-764D1F0F5F3C}">
      <dgm:prSet/>
      <dgm:spPr/>
      <dgm:t>
        <a:bodyPr/>
        <a:lstStyle/>
        <a:p>
          <a:endParaRPr lang="en-CA"/>
        </a:p>
      </dgm:t>
    </dgm:pt>
    <dgm:pt modelId="{F08B4D0A-64F7-4E58-BBBC-011EC9EC3E2D}" type="pres">
      <dgm:prSet presAssocID="{52037B8A-D2A4-4422-BC99-5118B378FDB7}" presName="Name0" presStyleCnt="0">
        <dgm:presLayoutVars>
          <dgm:dir/>
          <dgm:resizeHandles val="exact"/>
        </dgm:presLayoutVars>
      </dgm:prSet>
      <dgm:spPr/>
      <dgm:t>
        <a:bodyPr/>
        <a:lstStyle/>
        <a:p>
          <a:endParaRPr lang="en-CA"/>
        </a:p>
      </dgm:t>
    </dgm:pt>
    <dgm:pt modelId="{1B2BFCBF-5F88-4555-A27A-B2B2F689D80F}" type="pres">
      <dgm:prSet presAssocID="{52037B8A-D2A4-4422-BC99-5118B378FDB7}" presName="vNodes" presStyleCnt="0"/>
      <dgm:spPr/>
    </dgm:pt>
    <dgm:pt modelId="{EF35340F-D740-400F-89E2-0FFA9237C5ED}" type="pres">
      <dgm:prSet presAssocID="{A15F4530-5120-4761-9B4A-52D80B869C8D}" presName="node" presStyleLbl="node1" presStyleIdx="0" presStyleCnt="3">
        <dgm:presLayoutVars>
          <dgm:bulletEnabled val="1"/>
        </dgm:presLayoutVars>
      </dgm:prSet>
      <dgm:spPr/>
      <dgm:t>
        <a:bodyPr/>
        <a:lstStyle/>
        <a:p>
          <a:endParaRPr lang="en-CA"/>
        </a:p>
      </dgm:t>
    </dgm:pt>
    <dgm:pt modelId="{B1433C94-A6F5-40A2-8EA8-AEB3B1BB85E0}" type="pres">
      <dgm:prSet presAssocID="{66CBAE79-CA8F-4648-A2AA-3B8F805AB7BB}" presName="spacerT" presStyleCnt="0"/>
      <dgm:spPr/>
    </dgm:pt>
    <dgm:pt modelId="{64E638CE-D81D-4A58-B2C4-CF26734A9BB9}" type="pres">
      <dgm:prSet presAssocID="{66CBAE79-CA8F-4648-A2AA-3B8F805AB7BB}" presName="sibTrans" presStyleLbl="sibTrans2D1" presStyleIdx="0" presStyleCnt="2"/>
      <dgm:spPr/>
      <dgm:t>
        <a:bodyPr/>
        <a:lstStyle/>
        <a:p>
          <a:endParaRPr lang="en-CA"/>
        </a:p>
      </dgm:t>
    </dgm:pt>
    <dgm:pt modelId="{DE10A1F2-1631-45F7-BB47-A0C46FE0933A}" type="pres">
      <dgm:prSet presAssocID="{66CBAE79-CA8F-4648-A2AA-3B8F805AB7BB}" presName="spacerB" presStyleCnt="0"/>
      <dgm:spPr/>
    </dgm:pt>
    <dgm:pt modelId="{EF05B996-A45E-45BE-9822-6AC6AAEABAE2}" type="pres">
      <dgm:prSet presAssocID="{690C9DE6-8BF4-442E-A271-66038AE7AB1B}" presName="node" presStyleLbl="node1" presStyleIdx="1" presStyleCnt="3">
        <dgm:presLayoutVars>
          <dgm:bulletEnabled val="1"/>
        </dgm:presLayoutVars>
      </dgm:prSet>
      <dgm:spPr/>
      <dgm:t>
        <a:bodyPr/>
        <a:lstStyle/>
        <a:p>
          <a:endParaRPr lang="en-CA"/>
        </a:p>
      </dgm:t>
    </dgm:pt>
    <dgm:pt modelId="{014412A9-A0DE-44EA-BE8C-023A72A6020A}" type="pres">
      <dgm:prSet presAssocID="{52037B8A-D2A4-4422-BC99-5118B378FDB7}" presName="sibTransLast" presStyleLbl="sibTrans2D1" presStyleIdx="1" presStyleCnt="2"/>
      <dgm:spPr/>
      <dgm:t>
        <a:bodyPr/>
        <a:lstStyle/>
        <a:p>
          <a:endParaRPr lang="en-CA"/>
        </a:p>
      </dgm:t>
    </dgm:pt>
    <dgm:pt modelId="{821D4F84-4B78-4492-9075-7894D17CB076}" type="pres">
      <dgm:prSet presAssocID="{52037B8A-D2A4-4422-BC99-5118B378FDB7}" presName="connectorText" presStyleLbl="sibTrans2D1" presStyleIdx="1" presStyleCnt="2"/>
      <dgm:spPr/>
      <dgm:t>
        <a:bodyPr/>
        <a:lstStyle/>
        <a:p>
          <a:endParaRPr lang="en-CA"/>
        </a:p>
      </dgm:t>
    </dgm:pt>
    <dgm:pt modelId="{0A53C01E-3FAC-4AA8-B367-86CC2241A739}" type="pres">
      <dgm:prSet presAssocID="{52037B8A-D2A4-4422-BC99-5118B378FDB7}" presName="lastNode" presStyleLbl="node1" presStyleIdx="2" presStyleCnt="3">
        <dgm:presLayoutVars>
          <dgm:bulletEnabled val="1"/>
        </dgm:presLayoutVars>
      </dgm:prSet>
      <dgm:spPr/>
      <dgm:t>
        <a:bodyPr/>
        <a:lstStyle/>
        <a:p>
          <a:endParaRPr lang="en-CA"/>
        </a:p>
      </dgm:t>
    </dgm:pt>
  </dgm:ptLst>
  <dgm:cxnLst>
    <dgm:cxn modelId="{7953BF48-7470-4429-8B3F-C0B06B6700A1}" srcId="{52037B8A-D2A4-4422-BC99-5118B378FDB7}" destId="{690C9DE6-8BF4-442E-A271-66038AE7AB1B}" srcOrd="1" destOrd="0" parTransId="{1B5EE627-5FEF-4359-BE91-4AAAC7D6A178}" sibTransId="{9979B1C0-3EF2-408E-88E7-A49891A4B959}"/>
    <dgm:cxn modelId="{DD8B5ED4-83D3-4D33-89B9-97DD87F25132}" type="presOf" srcId="{9979B1C0-3EF2-408E-88E7-A49891A4B959}" destId="{821D4F84-4B78-4492-9075-7894D17CB076}" srcOrd="1" destOrd="0" presId="urn:microsoft.com/office/officeart/2005/8/layout/equation2"/>
    <dgm:cxn modelId="{FD027B82-570A-4A80-AC13-A505B080D7D0}" type="presOf" srcId="{A15F4530-5120-4761-9B4A-52D80B869C8D}" destId="{EF35340F-D740-400F-89E2-0FFA9237C5ED}" srcOrd="0" destOrd="0" presId="urn:microsoft.com/office/officeart/2005/8/layout/equation2"/>
    <dgm:cxn modelId="{0BEE9EF6-B6AD-4FE3-AABB-8C5F13E8692A}" srcId="{52037B8A-D2A4-4422-BC99-5118B378FDB7}" destId="{A15F4530-5120-4761-9B4A-52D80B869C8D}" srcOrd="0" destOrd="0" parTransId="{CC05C73D-5A89-4C5C-AEB3-C6B091070368}" sibTransId="{66CBAE79-CA8F-4648-A2AA-3B8F805AB7BB}"/>
    <dgm:cxn modelId="{7FB895AB-0914-41B7-B88E-038497D1F347}" type="presOf" srcId="{52037B8A-D2A4-4422-BC99-5118B378FDB7}" destId="{F08B4D0A-64F7-4E58-BBBC-011EC9EC3E2D}" srcOrd="0" destOrd="0" presId="urn:microsoft.com/office/officeart/2005/8/layout/equation2"/>
    <dgm:cxn modelId="{D81F9E38-0504-4CAD-B2F5-BC028DF03569}" type="presOf" srcId="{66CBAE79-CA8F-4648-A2AA-3B8F805AB7BB}" destId="{64E638CE-D81D-4A58-B2C4-CF26734A9BB9}" srcOrd="0" destOrd="0" presId="urn:microsoft.com/office/officeart/2005/8/layout/equation2"/>
    <dgm:cxn modelId="{018D3EC9-27F4-4B4E-B708-764D1F0F5F3C}" srcId="{52037B8A-D2A4-4422-BC99-5118B378FDB7}" destId="{220DB069-A1D4-4569-93AD-FD77E5E5275D}" srcOrd="2" destOrd="0" parTransId="{7DAEC56B-7C31-4B7F-834A-CD5F8419FB94}" sibTransId="{8CF97FBD-8321-4345-B039-7F9F04E058AB}"/>
    <dgm:cxn modelId="{42D40548-ECAB-42FB-A8FE-93FE87E9E395}" type="presOf" srcId="{690C9DE6-8BF4-442E-A271-66038AE7AB1B}" destId="{EF05B996-A45E-45BE-9822-6AC6AAEABAE2}" srcOrd="0" destOrd="0" presId="urn:microsoft.com/office/officeart/2005/8/layout/equation2"/>
    <dgm:cxn modelId="{E73DF213-B3C4-4C22-A376-A7837CA0DC42}" type="presOf" srcId="{9979B1C0-3EF2-408E-88E7-A49891A4B959}" destId="{014412A9-A0DE-44EA-BE8C-023A72A6020A}" srcOrd="0" destOrd="0" presId="urn:microsoft.com/office/officeart/2005/8/layout/equation2"/>
    <dgm:cxn modelId="{3CB8D11F-D624-4B1E-93A9-68A57A412C00}" type="presOf" srcId="{220DB069-A1D4-4569-93AD-FD77E5E5275D}" destId="{0A53C01E-3FAC-4AA8-B367-86CC2241A739}" srcOrd="0" destOrd="0" presId="urn:microsoft.com/office/officeart/2005/8/layout/equation2"/>
    <dgm:cxn modelId="{5F488F97-4CDE-47D3-B6CD-7E1A5CBD5FB2}" type="presParOf" srcId="{F08B4D0A-64F7-4E58-BBBC-011EC9EC3E2D}" destId="{1B2BFCBF-5F88-4555-A27A-B2B2F689D80F}" srcOrd="0" destOrd="0" presId="urn:microsoft.com/office/officeart/2005/8/layout/equation2"/>
    <dgm:cxn modelId="{C75D0D2E-32D8-489D-AEC5-1E7A55948B43}" type="presParOf" srcId="{1B2BFCBF-5F88-4555-A27A-B2B2F689D80F}" destId="{EF35340F-D740-400F-89E2-0FFA9237C5ED}" srcOrd="0" destOrd="0" presId="urn:microsoft.com/office/officeart/2005/8/layout/equation2"/>
    <dgm:cxn modelId="{3605D6CA-33C7-4E25-90F8-E0FFFF6896A9}" type="presParOf" srcId="{1B2BFCBF-5F88-4555-A27A-B2B2F689D80F}" destId="{B1433C94-A6F5-40A2-8EA8-AEB3B1BB85E0}" srcOrd="1" destOrd="0" presId="urn:microsoft.com/office/officeart/2005/8/layout/equation2"/>
    <dgm:cxn modelId="{811D2AD7-873E-400A-A7C4-275C52FDB74D}" type="presParOf" srcId="{1B2BFCBF-5F88-4555-A27A-B2B2F689D80F}" destId="{64E638CE-D81D-4A58-B2C4-CF26734A9BB9}" srcOrd="2" destOrd="0" presId="urn:microsoft.com/office/officeart/2005/8/layout/equation2"/>
    <dgm:cxn modelId="{55C0C4BE-293A-4FF0-B29A-C9CCD710ED64}" type="presParOf" srcId="{1B2BFCBF-5F88-4555-A27A-B2B2F689D80F}" destId="{DE10A1F2-1631-45F7-BB47-A0C46FE0933A}" srcOrd="3" destOrd="0" presId="urn:microsoft.com/office/officeart/2005/8/layout/equation2"/>
    <dgm:cxn modelId="{8C3666BD-ECD6-484F-B926-AC38AA81972C}" type="presParOf" srcId="{1B2BFCBF-5F88-4555-A27A-B2B2F689D80F}" destId="{EF05B996-A45E-45BE-9822-6AC6AAEABAE2}" srcOrd="4" destOrd="0" presId="urn:microsoft.com/office/officeart/2005/8/layout/equation2"/>
    <dgm:cxn modelId="{4A49FD61-FB0C-495A-86F6-A5AE606B9776}" type="presParOf" srcId="{F08B4D0A-64F7-4E58-BBBC-011EC9EC3E2D}" destId="{014412A9-A0DE-44EA-BE8C-023A72A6020A}" srcOrd="1" destOrd="0" presId="urn:microsoft.com/office/officeart/2005/8/layout/equation2"/>
    <dgm:cxn modelId="{666BCFA2-6998-483C-8DF9-0CD1ECA0E7E3}" type="presParOf" srcId="{014412A9-A0DE-44EA-BE8C-023A72A6020A}" destId="{821D4F84-4B78-4492-9075-7894D17CB076}" srcOrd="0" destOrd="0" presId="urn:microsoft.com/office/officeart/2005/8/layout/equation2"/>
    <dgm:cxn modelId="{E9C19FB7-FBD2-4C39-A5F1-52A27FD46C07}" type="presParOf" srcId="{F08B4D0A-64F7-4E58-BBBC-011EC9EC3E2D}" destId="{0A53C01E-3FAC-4AA8-B367-86CC2241A739}"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773874-16F4-468F-856E-06E6F230A411}"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CA"/>
        </a:p>
      </dgm:t>
    </dgm:pt>
    <dgm:pt modelId="{56B4A1CA-ED85-4A7C-AD0A-F3DD8BEE8548}">
      <dgm:prSet phldrT="[Text]"/>
      <dgm:spPr/>
      <dgm:t>
        <a:bodyPr/>
        <a:lstStyle/>
        <a:p>
          <a:r>
            <a:rPr lang="en-CA" dirty="0" smtClean="0"/>
            <a:t>Licensed Programs</a:t>
          </a:r>
          <a:endParaRPr lang="en-CA" dirty="0"/>
        </a:p>
      </dgm:t>
    </dgm:pt>
    <dgm:pt modelId="{1B9B60C8-A30E-4610-B9EB-F11EBD6EBE12}" type="parTrans" cxnId="{06137CC9-777D-4762-B5C2-77BE03436DFF}">
      <dgm:prSet/>
      <dgm:spPr/>
      <dgm:t>
        <a:bodyPr/>
        <a:lstStyle/>
        <a:p>
          <a:endParaRPr lang="en-CA"/>
        </a:p>
      </dgm:t>
    </dgm:pt>
    <dgm:pt modelId="{92BDA353-6B15-4E73-8A82-B1D1FA400C98}" type="sibTrans" cxnId="{06137CC9-777D-4762-B5C2-77BE03436DFF}">
      <dgm:prSet/>
      <dgm:spPr/>
      <dgm:t>
        <a:bodyPr/>
        <a:lstStyle/>
        <a:p>
          <a:endParaRPr lang="en-CA"/>
        </a:p>
      </dgm:t>
    </dgm:pt>
    <dgm:pt modelId="{5C643E1B-A313-40AC-86AA-800E1FAF70AA}">
      <dgm:prSet phldrT="[Text]"/>
      <dgm:spPr/>
      <dgm:t>
        <a:bodyPr/>
        <a:lstStyle/>
        <a:p>
          <a:r>
            <a:rPr lang="en-CA" dirty="0" smtClean="0"/>
            <a:t>Licensed Group Programs</a:t>
          </a:r>
          <a:endParaRPr lang="en-CA" dirty="0"/>
        </a:p>
      </dgm:t>
    </dgm:pt>
    <dgm:pt modelId="{1DB76E72-C869-44DA-821D-F97884257871}" type="parTrans" cxnId="{B331A614-9C57-4A12-9289-A550E43B916C}">
      <dgm:prSet/>
      <dgm:spPr/>
      <dgm:t>
        <a:bodyPr/>
        <a:lstStyle/>
        <a:p>
          <a:endParaRPr lang="en-CA"/>
        </a:p>
      </dgm:t>
    </dgm:pt>
    <dgm:pt modelId="{6722BF9C-427B-4F85-8D6F-6114A3E1AF6D}" type="sibTrans" cxnId="{B331A614-9C57-4A12-9289-A550E43B916C}">
      <dgm:prSet/>
      <dgm:spPr/>
      <dgm:t>
        <a:bodyPr/>
        <a:lstStyle/>
        <a:p>
          <a:endParaRPr lang="en-CA"/>
        </a:p>
      </dgm:t>
    </dgm:pt>
    <dgm:pt modelId="{C2F8CEDB-75FC-4C35-99F8-ABD5CB314BED}">
      <dgm:prSet phldrT="[Text]"/>
      <dgm:spPr/>
      <dgm:t>
        <a:bodyPr/>
        <a:lstStyle/>
        <a:p>
          <a:r>
            <a:rPr lang="en-CA" dirty="0" smtClean="0"/>
            <a:t>Child Care Centres</a:t>
          </a:r>
          <a:endParaRPr lang="en-CA" dirty="0"/>
        </a:p>
      </dgm:t>
    </dgm:pt>
    <dgm:pt modelId="{B58C0D91-F8A5-499A-814D-B3FD20616D12}" type="parTrans" cxnId="{4BC3CD10-9C95-4E06-8BA8-5D63CD159C4A}">
      <dgm:prSet/>
      <dgm:spPr/>
      <dgm:t>
        <a:bodyPr/>
        <a:lstStyle/>
        <a:p>
          <a:endParaRPr lang="en-CA"/>
        </a:p>
      </dgm:t>
    </dgm:pt>
    <dgm:pt modelId="{EA8CE9E6-4D62-45A7-A5C0-F8B709AF6698}" type="sibTrans" cxnId="{4BC3CD10-9C95-4E06-8BA8-5D63CD159C4A}">
      <dgm:prSet/>
      <dgm:spPr/>
      <dgm:t>
        <a:bodyPr/>
        <a:lstStyle/>
        <a:p>
          <a:endParaRPr lang="en-CA"/>
        </a:p>
      </dgm:t>
    </dgm:pt>
    <dgm:pt modelId="{A4EC0BEF-53F9-43DE-97B8-2C965DEA634A}">
      <dgm:prSet phldrT="[Text]"/>
      <dgm:spPr/>
      <dgm:t>
        <a:bodyPr/>
        <a:lstStyle/>
        <a:p>
          <a:r>
            <a:rPr lang="en-CA" dirty="0" smtClean="0"/>
            <a:t>School-age Child Care</a:t>
          </a:r>
          <a:endParaRPr lang="en-CA" dirty="0"/>
        </a:p>
      </dgm:t>
    </dgm:pt>
    <dgm:pt modelId="{569B21DB-A95F-4962-95AB-88693FF6D03B}" type="parTrans" cxnId="{EC144659-1E41-4197-B4F4-9D577C63252C}">
      <dgm:prSet/>
      <dgm:spPr/>
      <dgm:t>
        <a:bodyPr/>
        <a:lstStyle/>
        <a:p>
          <a:endParaRPr lang="en-CA"/>
        </a:p>
      </dgm:t>
    </dgm:pt>
    <dgm:pt modelId="{51E2F868-C244-4378-8630-6383AFD1EF95}" type="sibTrans" cxnId="{EC144659-1E41-4197-B4F4-9D577C63252C}">
      <dgm:prSet/>
      <dgm:spPr/>
      <dgm:t>
        <a:bodyPr/>
        <a:lstStyle/>
        <a:p>
          <a:endParaRPr lang="en-CA"/>
        </a:p>
      </dgm:t>
    </dgm:pt>
    <dgm:pt modelId="{9058C677-6DFB-4B30-AE40-635E4C6E5AC6}">
      <dgm:prSet phldrT="[Text]"/>
      <dgm:spPr/>
      <dgm:t>
        <a:bodyPr/>
        <a:lstStyle/>
        <a:p>
          <a:r>
            <a:rPr lang="en-CA" dirty="0" smtClean="0"/>
            <a:t>Licensed Home Child Care</a:t>
          </a:r>
          <a:endParaRPr lang="en-CA" dirty="0"/>
        </a:p>
      </dgm:t>
    </dgm:pt>
    <dgm:pt modelId="{95F32C3A-0C85-41EE-90E6-96AAA9F1A968}" type="parTrans" cxnId="{808690A1-03FB-4CC3-A786-12516514586E}">
      <dgm:prSet/>
      <dgm:spPr/>
      <dgm:t>
        <a:bodyPr/>
        <a:lstStyle/>
        <a:p>
          <a:endParaRPr lang="en-CA"/>
        </a:p>
      </dgm:t>
    </dgm:pt>
    <dgm:pt modelId="{B58ED6D2-46F1-4C73-99E7-6F00A6B0EFE8}" type="sibTrans" cxnId="{808690A1-03FB-4CC3-A786-12516514586E}">
      <dgm:prSet/>
      <dgm:spPr/>
      <dgm:t>
        <a:bodyPr/>
        <a:lstStyle/>
        <a:p>
          <a:endParaRPr lang="en-CA"/>
        </a:p>
      </dgm:t>
    </dgm:pt>
    <dgm:pt modelId="{4025EDC5-45FA-4676-91A1-324541985C45}">
      <dgm:prSet phldrT="[Text]"/>
      <dgm:spPr/>
      <dgm:t>
        <a:bodyPr/>
        <a:lstStyle/>
        <a:p>
          <a:r>
            <a:rPr lang="en-CA" dirty="0" smtClean="0"/>
            <a:t>Home child care for up to 5 children</a:t>
          </a:r>
          <a:endParaRPr lang="en-CA" dirty="0"/>
        </a:p>
      </dgm:t>
    </dgm:pt>
    <dgm:pt modelId="{8026FF5B-E646-483D-8EA3-785C9D4C560A}" type="parTrans" cxnId="{555A7E32-CD53-4BB1-9691-011CBFDDE74D}">
      <dgm:prSet/>
      <dgm:spPr/>
      <dgm:t>
        <a:bodyPr/>
        <a:lstStyle/>
        <a:p>
          <a:endParaRPr lang="en-CA"/>
        </a:p>
      </dgm:t>
    </dgm:pt>
    <dgm:pt modelId="{9B2F6152-B0E5-4C0E-B9D7-8F405742AF36}" type="sibTrans" cxnId="{555A7E32-CD53-4BB1-9691-011CBFDDE74D}">
      <dgm:prSet/>
      <dgm:spPr/>
      <dgm:t>
        <a:bodyPr/>
        <a:lstStyle/>
        <a:p>
          <a:endParaRPr lang="en-CA"/>
        </a:p>
      </dgm:t>
    </dgm:pt>
    <dgm:pt modelId="{3D16F030-C985-449B-A3C6-F160EBCF8279}">
      <dgm:prSet phldrT="[Text]"/>
      <dgm:spPr/>
      <dgm:t>
        <a:bodyPr/>
        <a:lstStyle/>
        <a:p>
          <a:r>
            <a:rPr lang="en-CA" dirty="0" smtClean="0"/>
            <a:t>Workplace Child Care</a:t>
          </a:r>
          <a:endParaRPr lang="en-CA" dirty="0"/>
        </a:p>
      </dgm:t>
    </dgm:pt>
    <dgm:pt modelId="{57CAD6B3-4708-49FB-83F5-E56545B54F28}" type="parTrans" cxnId="{3FE7D56C-D353-4306-9D7D-EFD3FBB85B9F}">
      <dgm:prSet/>
      <dgm:spPr/>
      <dgm:t>
        <a:bodyPr/>
        <a:lstStyle/>
        <a:p>
          <a:endParaRPr lang="en-CA"/>
        </a:p>
      </dgm:t>
    </dgm:pt>
    <dgm:pt modelId="{1EEDBC6C-C10F-42D7-B075-1561DED918B6}" type="sibTrans" cxnId="{3FE7D56C-D353-4306-9D7D-EFD3FBB85B9F}">
      <dgm:prSet/>
      <dgm:spPr/>
      <dgm:t>
        <a:bodyPr/>
        <a:lstStyle/>
        <a:p>
          <a:endParaRPr lang="en-CA"/>
        </a:p>
      </dgm:t>
    </dgm:pt>
    <dgm:pt modelId="{713D9847-2B27-4FC3-AA97-E45180F6D209}">
      <dgm:prSet phldrT="[Text]"/>
      <dgm:spPr/>
      <dgm:t>
        <a:bodyPr/>
        <a:lstStyle/>
        <a:p>
          <a:r>
            <a:rPr lang="en-CA" dirty="0" smtClean="0"/>
            <a:t>Programs for children with special needs</a:t>
          </a:r>
          <a:endParaRPr lang="en-CA" dirty="0"/>
        </a:p>
      </dgm:t>
    </dgm:pt>
    <dgm:pt modelId="{CDC30EC6-5D20-4E12-AC7C-5200DDDD3C01}" type="parTrans" cxnId="{DC05D52D-D681-4FD3-8AA2-253292C89BE6}">
      <dgm:prSet/>
      <dgm:spPr/>
      <dgm:t>
        <a:bodyPr/>
        <a:lstStyle/>
        <a:p>
          <a:endParaRPr lang="en-CA"/>
        </a:p>
      </dgm:t>
    </dgm:pt>
    <dgm:pt modelId="{25937237-6747-4857-A310-64C01A646C95}" type="sibTrans" cxnId="{DC05D52D-D681-4FD3-8AA2-253292C89BE6}">
      <dgm:prSet/>
      <dgm:spPr/>
      <dgm:t>
        <a:bodyPr/>
        <a:lstStyle/>
        <a:p>
          <a:endParaRPr lang="en-CA"/>
        </a:p>
      </dgm:t>
    </dgm:pt>
    <dgm:pt modelId="{8E9A2DF7-8E0C-4944-9A93-5E2AD5CC5319}" type="pres">
      <dgm:prSet presAssocID="{CC773874-16F4-468F-856E-06E6F230A411}" presName="diagram" presStyleCnt="0">
        <dgm:presLayoutVars>
          <dgm:chPref val="1"/>
          <dgm:dir/>
          <dgm:animOne val="branch"/>
          <dgm:animLvl val="lvl"/>
          <dgm:resizeHandles val="exact"/>
        </dgm:presLayoutVars>
      </dgm:prSet>
      <dgm:spPr/>
      <dgm:t>
        <a:bodyPr/>
        <a:lstStyle/>
        <a:p>
          <a:endParaRPr lang="en-CA"/>
        </a:p>
      </dgm:t>
    </dgm:pt>
    <dgm:pt modelId="{E237B178-B06D-477B-BB97-98AF4C5096AA}" type="pres">
      <dgm:prSet presAssocID="{56B4A1CA-ED85-4A7C-AD0A-F3DD8BEE8548}" presName="root1" presStyleCnt="0"/>
      <dgm:spPr/>
    </dgm:pt>
    <dgm:pt modelId="{A089D340-7656-4360-8F60-19F9D073BC92}" type="pres">
      <dgm:prSet presAssocID="{56B4A1CA-ED85-4A7C-AD0A-F3DD8BEE8548}" presName="LevelOneTextNode" presStyleLbl="node0" presStyleIdx="0" presStyleCnt="1">
        <dgm:presLayoutVars>
          <dgm:chPref val="3"/>
        </dgm:presLayoutVars>
      </dgm:prSet>
      <dgm:spPr/>
      <dgm:t>
        <a:bodyPr/>
        <a:lstStyle/>
        <a:p>
          <a:endParaRPr lang="en-CA"/>
        </a:p>
      </dgm:t>
    </dgm:pt>
    <dgm:pt modelId="{872EAC18-A22D-4268-846B-3E7854C344EF}" type="pres">
      <dgm:prSet presAssocID="{56B4A1CA-ED85-4A7C-AD0A-F3DD8BEE8548}" presName="level2hierChild" presStyleCnt="0"/>
      <dgm:spPr/>
    </dgm:pt>
    <dgm:pt modelId="{67AFCC89-83E6-422B-9526-0F4B09D8F205}" type="pres">
      <dgm:prSet presAssocID="{1DB76E72-C869-44DA-821D-F97884257871}" presName="conn2-1" presStyleLbl="parChTrans1D2" presStyleIdx="0" presStyleCnt="2"/>
      <dgm:spPr/>
      <dgm:t>
        <a:bodyPr/>
        <a:lstStyle/>
        <a:p>
          <a:endParaRPr lang="en-CA"/>
        </a:p>
      </dgm:t>
    </dgm:pt>
    <dgm:pt modelId="{F7EB2E50-99BF-4A0C-A6B0-5ACBA8003E6B}" type="pres">
      <dgm:prSet presAssocID="{1DB76E72-C869-44DA-821D-F97884257871}" presName="connTx" presStyleLbl="parChTrans1D2" presStyleIdx="0" presStyleCnt="2"/>
      <dgm:spPr/>
      <dgm:t>
        <a:bodyPr/>
        <a:lstStyle/>
        <a:p>
          <a:endParaRPr lang="en-CA"/>
        </a:p>
      </dgm:t>
    </dgm:pt>
    <dgm:pt modelId="{F70E339A-5B46-4E1D-B227-917156097AE6}" type="pres">
      <dgm:prSet presAssocID="{5C643E1B-A313-40AC-86AA-800E1FAF70AA}" presName="root2" presStyleCnt="0"/>
      <dgm:spPr/>
    </dgm:pt>
    <dgm:pt modelId="{1B4513BF-D7C5-4AA7-8AFB-ADE174698A84}" type="pres">
      <dgm:prSet presAssocID="{5C643E1B-A313-40AC-86AA-800E1FAF70AA}" presName="LevelTwoTextNode" presStyleLbl="node2" presStyleIdx="0" presStyleCnt="2">
        <dgm:presLayoutVars>
          <dgm:chPref val="3"/>
        </dgm:presLayoutVars>
      </dgm:prSet>
      <dgm:spPr/>
      <dgm:t>
        <a:bodyPr/>
        <a:lstStyle/>
        <a:p>
          <a:endParaRPr lang="en-CA"/>
        </a:p>
      </dgm:t>
    </dgm:pt>
    <dgm:pt modelId="{5CDA11C4-79BA-491B-A39A-2DF5F989054F}" type="pres">
      <dgm:prSet presAssocID="{5C643E1B-A313-40AC-86AA-800E1FAF70AA}" presName="level3hierChild" presStyleCnt="0"/>
      <dgm:spPr/>
    </dgm:pt>
    <dgm:pt modelId="{7989B244-BBD7-40F1-A985-556652D98F29}" type="pres">
      <dgm:prSet presAssocID="{B58C0D91-F8A5-499A-814D-B3FD20616D12}" presName="conn2-1" presStyleLbl="parChTrans1D3" presStyleIdx="0" presStyleCnt="5"/>
      <dgm:spPr/>
      <dgm:t>
        <a:bodyPr/>
        <a:lstStyle/>
        <a:p>
          <a:endParaRPr lang="en-CA"/>
        </a:p>
      </dgm:t>
    </dgm:pt>
    <dgm:pt modelId="{33360F31-73EC-417E-A6BD-6979BD38519F}" type="pres">
      <dgm:prSet presAssocID="{B58C0D91-F8A5-499A-814D-B3FD20616D12}" presName="connTx" presStyleLbl="parChTrans1D3" presStyleIdx="0" presStyleCnt="5"/>
      <dgm:spPr/>
      <dgm:t>
        <a:bodyPr/>
        <a:lstStyle/>
        <a:p>
          <a:endParaRPr lang="en-CA"/>
        </a:p>
      </dgm:t>
    </dgm:pt>
    <dgm:pt modelId="{0E56F35E-C1B4-440C-BEB3-EC8597B33485}" type="pres">
      <dgm:prSet presAssocID="{C2F8CEDB-75FC-4C35-99F8-ABD5CB314BED}" presName="root2" presStyleCnt="0"/>
      <dgm:spPr/>
    </dgm:pt>
    <dgm:pt modelId="{82443653-3E81-4F6C-A627-A561B800985B}" type="pres">
      <dgm:prSet presAssocID="{C2F8CEDB-75FC-4C35-99F8-ABD5CB314BED}" presName="LevelTwoTextNode" presStyleLbl="node3" presStyleIdx="0" presStyleCnt="5">
        <dgm:presLayoutVars>
          <dgm:chPref val="3"/>
        </dgm:presLayoutVars>
      </dgm:prSet>
      <dgm:spPr/>
      <dgm:t>
        <a:bodyPr/>
        <a:lstStyle/>
        <a:p>
          <a:endParaRPr lang="en-CA"/>
        </a:p>
      </dgm:t>
    </dgm:pt>
    <dgm:pt modelId="{530068C9-942F-41BC-A585-993B0569FC57}" type="pres">
      <dgm:prSet presAssocID="{C2F8CEDB-75FC-4C35-99F8-ABD5CB314BED}" presName="level3hierChild" presStyleCnt="0"/>
      <dgm:spPr/>
    </dgm:pt>
    <dgm:pt modelId="{FF2B3866-943F-4104-BCBA-AB8DEB695B3B}" type="pres">
      <dgm:prSet presAssocID="{569B21DB-A95F-4962-95AB-88693FF6D03B}" presName="conn2-1" presStyleLbl="parChTrans1D3" presStyleIdx="1" presStyleCnt="5"/>
      <dgm:spPr/>
      <dgm:t>
        <a:bodyPr/>
        <a:lstStyle/>
        <a:p>
          <a:endParaRPr lang="en-CA"/>
        </a:p>
      </dgm:t>
    </dgm:pt>
    <dgm:pt modelId="{D021E550-715D-4112-8410-3F06A7C4086E}" type="pres">
      <dgm:prSet presAssocID="{569B21DB-A95F-4962-95AB-88693FF6D03B}" presName="connTx" presStyleLbl="parChTrans1D3" presStyleIdx="1" presStyleCnt="5"/>
      <dgm:spPr/>
      <dgm:t>
        <a:bodyPr/>
        <a:lstStyle/>
        <a:p>
          <a:endParaRPr lang="en-CA"/>
        </a:p>
      </dgm:t>
    </dgm:pt>
    <dgm:pt modelId="{EDFF3149-3988-4D39-B674-60FDCAEAA52E}" type="pres">
      <dgm:prSet presAssocID="{A4EC0BEF-53F9-43DE-97B8-2C965DEA634A}" presName="root2" presStyleCnt="0"/>
      <dgm:spPr/>
    </dgm:pt>
    <dgm:pt modelId="{AF29FC7A-742B-475F-9618-D30A4400E4B5}" type="pres">
      <dgm:prSet presAssocID="{A4EC0BEF-53F9-43DE-97B8-2C965DEA634A}" presName="LevelTwoTextNode" presStyleLbl="node3" presStyleIdx="1" presStyleCnt="5">
        <dgm:presLayoutVars>
          <dgm:chPref val="3"/>
        </dgm:presLayoutVars>
      </dgm:prSet>
      <dgm:spPr/>
      <dgm:t>
        <a:bodyPr/>
        <a:lstStyle/>
        <a:p>
          <a:endParaRPr lang="en-CA"/>
        </a:p>
      </dgm:t>
    </dgm:pt>
    <dgm:pt modelId="{3881EACB-29AE-47C2-B298-0E859404AB56}" type="pres">
      <dgm:prSet presAssocID="{A4EC0BEF-53F9-43DE-97B8-2C965DEA634A}" presName="level3hierChild" presStyleCnt="0"/>
      <dgm:spPr/>
    </dgm:pt>
    <dgm:pt modelId="{3FA6A9F8-0F67-4119-B24C-9C521253EDAA}" type="pres">
      <dgm:prSet presAssocID="{57CAD6B3-4708-49FB-83F5-E56545B54F28}" presName="conn2-1" presStyleLbl="parChTrans1D3" presStyleIdx="2" presStyleCnt="5"/>
      <dgm:spPr/>
      <dgm:t>
        <a:bodyPr/>
        <a:lstStyle/>
        <a:p>
          <a:endParaRPr lang="en-CA"/>
        </a:p>
      </dgm:t>
    </dgm:pt>
    <dgm:pt modelId="{0EF6F40E-C254-4C0A-8251-75D7955999A7}" type="pres">
      <dgm:prSet presAssocID="{57CAD6B3-4708-49FB-83F5-E56545B54F28}" presName="connTx" presStyleLbl="parChTrans1D3" presStyleIdx="2" presStyleCnt="5"/>
      <dgm:spPr/>
      <dgm:t>
        <a:bodyPr/>
        <a:lstStyle/>
        <a:p>
          <a:endParaRPr lang="en-CA"/>
        </a:p>
      </dgm:t>
    </dgm:pt>
    <dgm:pt modelId="{0A69E45D-D540-4FEF-8341-402BBC224552}" type="pres">
      <dgm:prSet presAssocID="{3D16F030-C985-449B-A3C6-F160EBCF8279}" presName="root2" presStyleCnt="0"/>
      <dgm:spPr/>
    </dgm:pt>
    <dgm:pt modelId="{CDC33F27-8283-42B7-9E0C-4FC6F24F3336}" type="pres">
      <dgm:prSet presAssocID="{3D16F030-C985-449B-A3C6-F160EBCF8279}" presName="LevelTwoTextNode" presStyleLbl="node3" presStyleIdx="2" presStyleCnt="5">
        <dgm:presLayoutVars>
          <dgm:chPref val="3"/>
        </dgm:presLayoutVars>
      </dgm:prSet>
      <dgm:spPr/>
      <dgm:t>
        <a:bodyPr/>
        <a:lstStyle/>
        <a:p>
          <a:endParaRPr lang="en-CA"/>
        </a:p>
      </dgm:t>
    </dgm:pt>
    <dgm:pt modelId="{51841290-1EF9-405A-ACAD-BA854DC5CE47}" type="pres">
      <dgm:prSet presAssocID="{3D16F030-C985-449B-A3C6-F160EBCF8279}" presName="level3hierChild" presStyleCnt="0"/>
      <dgm:spPr/>
    </dgm:pt>
    <dgm:pt modelId="{B7D8191A-B4F7-4BB3-9C05-C6133F7E1A6B}" type="pres">
      <dgm:prSet presAssocID="{CDC30EC6-5D20-4E12-AC7C-5200DDDD3C01}" presName="conn2-1" presStyleLbl="parChTrans1D3" presStyleIdx="3" presStyleCnt="5"/>
      <dgm:spPr/>
      <dgm:t>
        <a:bodyPr/>
        <a:lstStyle/>
        <a:p>
          <a:endParaRPr lang="en-CA"/>
        </a:p>
      </dgm:t>
    </dgm:pt>
    <dgm:pt modelId="{FBA88976-0963-4333-BC03-6D4FEAA37AD6}" type="pres">
      <dgm:prSet presAssocID="{CDC30EC6-5D20-4E12-AC7C-5200DDDD3C01}" presName="connTx" presStyleLbl="parChTrans1D3" presStyleIdx="3" presStyleCnt="5"/>
      <dgm:spPr/>
      <dgm:t>
        <a:bodyPr/>
        <a:lstStyle/>
        <a:p>
          <a:endParaRPr lang="en-CA"/>
        </a:p>
      </dgm:t>
    </dgm:pt>
    <dgm:pt modelId="{A802147E-A744-4A2D-8648-DF6337F77473}" type="pres">
      <dgm:prSet presAssocID="{713D9847-2B27-4FC3-AA97-E45180F6D209}" presName="root2" presStyleCnt="0"/>
      <dgm:spPr/>
    </dgm:pt>
    <dgm:pt modelId="{E9634E68-EC05-4440-B2F2-59CB6971127E}" type="pres">
      <dgm:prSet presAssocID="{713D9847-2B27-4FC3-AA97-E45180F6D209}" presName="LevelTwoTextNode" presStyleLbl="node3" presStyleIdx="3" presStyleCnt="5">
        <dgm:presLayoutVars>
          <dgm:chPref val="3"/>
        </dgm:presLayoutVars>
      </dgm:prSet>
      <dgm:spPr/>
      <dgm:t>
        <a:bodyPr/>
        <a:lstStyle/>
        <a:p>
          <a:endParaRPr lang="en-CA"/>
        </a:p>
      </dgm:t>
    </dgm:pt>
    <dgm:pt modelId="{8B4C589F-FB38-474C-A955-B41886A732DE}" type="pres">
      <dgm:prSet presAssocID="{713D9847-2B27-4FC3-AA97-E45180F6D209}" presName="level3hierChild" presStyleCnt="0"/>
      <dgm:spPr/>
    </dgm:pt>
    <dgm:pt modelId="{15131BEF-12D4-486E-ADB8-F49027756CF2}" type="pres">
      <dgm:prSet presAssocID="{95F32C3A-0C85-41EE-90E6-96AAA9F1A968}" presName="conn2-1" presStyleLbl="parChTrans1D2" presStyleIdx="1" presStyleCnt="2"/>
      <dgm:spPr/>
      <dgm:t>
        <a:bodyPr/>
        <a:lstStyle/>
        <a:p>
          <a:endParaRPr lang="en-CA"/>
        </a:p>
      </dgm:t>
    </dgm:pt>
    <dgm:pt modelId="{AA96AE0F-F803-48A8-8071-A38BAA098A59}" type="pres">
      <dgm:prSet presAssocID="{95F32C3A-0C85-41EE-90E6-96AAA9F1A968}" presName="connTx" presStyleLbl="parChTrans1D2" presStyleIdx="1" presStyleCnt="2"/>
      <dgm:spPr/>
      <dgm:t>
        <a:bodyPr/>
        <a:lstStyle/>
        <a:p>
          <a:endParaRPr lang="en-CA"/>
        </a:p>
      </dgm:t>
    </dgm:pt>
    <dgm:pt modelId="{3E9425C0-0F7C-4E32-8E04-AE8D5E1EAC7E}" type="pres">
      <dgm:prSet presAssocID="{9058C677-6DFB-4B30-AE40-635E4C6E5AC6}" presName="root2" presStyleCnt="0"/>
      <dgm:spPr/>
    </dgm:pt>
    <dgm:pt modelId="{1BCB2FE6-705D-4658-829A-B24EEF3555F4}" type="pres">
      <dgm:prSet presAssocID="{9058C677-6DFB-4B30-AE40-635E4C6E5AC6}" presName="LevelTwoTextNode" presStyleLbl="node2" presStyleIdx="1" presStyleCnt="2">
        <dgm:presLayoutVars>
          <dgm:chPref val="3"/>
        </dgm:presLayoutVars>
      </dgm:prSet>
      <dgm:spPr/>
      <dgm:t>
        <a:bodyPr/>
        <a:lstStyle/>
        <a:p>
          <a:endParaRPr lang="en-CA"/>
        </a:p>
      </dgm:t>
    </dgm:pt>
    <dgm:pt modelId="{633C4BA1-6AA2-4924-9C3F-7BCFB96D45F4}" type="pres">
      <dgm:prSet presAssocID="{9058C677-6DFB-4B30-AE40-635E4C6E5AC6}" presName="level3hierChild" presStyleCnt="0"/>
      <dgm:spPr/>
    </dgm:pt>
    <dgm:pt modelId="{56A5F123-5268-4C7B-892B-349CD3AA395E}" type="pres">
      <dgm:prSet presAssocID="{8026FF5B-E646-483D-8EA3-785C9D4C560A}" presName="conn2-1" presStyleLbl="parChTrans1D3" presStyleIdx="4" presStyleCnt="5"/>
      <dgm:spPr/>
      <dgm:t>
        <a:bodyPr/>
        <a:lstStyle/>
        <a:p>
          <a:endParaRPr lang="en-CA"/>
        </a:p>
      </dgm:t>
    </dgm:pt>
    <dgm:pt modelId="{E52C4440-CE41-4EF1-A631-11ADA765700D}" type="pres">
      <dgm:prSet presAssocID="{8026FF5B-E646-483D-8EA3-785C9D4C560A}" presName="connTx" presStyleLbl="parChTrans1D3" presStyleIdx="4" presStyleCnt="5"/>
      <dgm:spPr/>
      <dgm:t>
        <a:bodyPr/>
        <a:lstStyle/>
        <a:p>
          <a:endParaRPr lang="en-CA"/>
        </a:p>
      </dgm:t>
    </dgm:pt>
    <dgm:pt modelId="{F1730737-5FD7-49AE-A984-7A1ACDC36855}" type="pres">
      <dgm:prSet presAssocID="{4025EDC5-45FA-4676-91A1-324541985C45}" presName="root2" presStyleCnt="0"/>
      <dgm:spPr/>
    </dgm:pt>
    <dgm:pt modelId="{4E8B98F5-165F-45FC-B88B-6F9F0F27E8EC}" type="pres">
      <dgm:prSet presAssocID="{4025EDC5-45FA-4676-91A1-324541985C45}" presName="LevelTwoTextNode" presStyleLbl="node3" presStyleIdx="4" presStyleCnt="5">
        <dgm:presLayoutVars>
          <dgm:chPref val="3"/>
        </dgm:presLayoutVars>
      </dgm:prSet>
      <dgm:spPr/>
      <dgm:t>
        <a:bodyPr/>
        <a:lstStyle/>
        <a:p>
          <a:endParaRPr lang="en-CA"/>
        </a:p>
      </dgm:t>
    </dgm:pt>
    <dgm:pt modelId="{8F96BF9E-33FC-403F-95B3-DFB3F1352A9C}" type="pres">
      <dgm:prSet presAssocID="{4025EDC5-45FA-4676-91A1-324541985C45}" presName="level3hierChild" presStyleCnt="0"/>
      <dgm:spPr/>
    </dgm:pt>
  </dgm:ptLst>
  <dgm:cxnLst>
    <dgm:cxn modelId="{D3A2F403-DA45-4280-96D8-ECEFF540B13F}" type="presOf" srcId="{1DB76E72-C869-44DA-821D-F97884257871}" destId="{F7EB2E50-99BF-4A0C-A6B0-5ACBA8003E6B}" srcOrd="1" destOrd="0" presId="urn:microsoft.com/office/officeart/2005/8/layout/hierarchy2"/>
    <dgm:cxn modelId="{B0854279-09CE-48F4-B686-DB1572BBDB90}" type="presOf" srcId="{95F32C3A-0C85-41EE-90E6-96AAA9F1A968}" destId="{15131BEF-12D4-486E-ADB8-F49027756CF2}" srcOrd="0" destOrd="0" presId="urn:microsoft.com/office/officeart/2005/8/layout/hierarchy2"/>
    <dgm:cxn modelId="{F0AA0FC4-AEAE-4922-A31D-3FE6C3838143}" type="presOf" srcId="{A4EC0BEF-53F9-43DE-97B8-2C965DEA634A}" destId="{AF29FC7A-742B-475F-9618-D30A4400E4B5}" srcOrd="0" destOrd="0" presId="urn:microsoft.com/office/officeart/2005/8/layout/hierarchy2"/>
    <dgm:cxn modelId="{D77AF542-F7E6-48C6-B8E9-5F9C4EB2027B}" type="presOf" srcId="{713D9847-2B27-4FC3-AA97-E45180F6D209}" destId="{E9634E68-EC05-4440-B2F2-59CB6971127E}" srcOrd="0" destOrd="0" presId="urn:microsoft.com/office/officeart/2005/8/layout/hierarchy2"/>
    <dgm:cxn modelId="{B331A614-9C57-4A12-9289-A550E43B916C}" srcId="{56B4A1CA-ED85-4A7C-AD0A-F3DD8BEE8548}" destId="{5C643E1B-A313-40AC-86AA-800E1FAF70AA}" srcOrd="0" destOrd="0" parTransId="{1DB76E72-C869-44DA-821D-F97884257871}" sibTransId="{6722BF9C-427B-4F85-8D6F-6114A3E1AF6D}"/>
    <dgm:cxn modelId="{A92F17E1-F403-4D5F-A116-99D874F5A489}" type="presOf" srcId="{CDC30EC6-5D20-4E12-AC7C-5200DDDD3C01}" destId="{B7D8191A-B4F7-4BB3-9C05-C6133F7E1A6B}" srcOrd="0" destOrd="0" presId="urn:microsoft.com/office/officeart/2005/8/layout/hierarchy2"/>
    <dgm:cxn modelId="{9C95BD8A-3E68-45D7-BAA3-619E065271B7}" type="presOf" srcId="{8026FF5B-E646-483D-8EA3-785C9D4C560A}" destId="{56A5F123-5268-4C7B-892B-349CD3AA395E}" srcOrd="0" destOrd="0" presId="urn:microsoft.com/office/officeart/2005/8/layout/hierarchy2"/>
    <dgm:cxn modelId="{17849CEC-CBD5-4F95-87E3-413F48818E3E}" type="presOf" srcId="{95F32C3A-0C85-41EE-90E6-96AAA9F1A968}" destId="{AA96AE0F-F803-48A8-8071-A38BAA098A59}" srcOrd="1" destOrd="0" presId="urn:microsoft.com/office/officeart/2005/8/layout/hierarchy2"/>
    <dgm:cxn modelId="{605DFE8F-78BC-4F75-8CD9-828E53D52DD1}" type="presOf" srcId="{3D16F030-C985-449B-A3C6-F160EBCF8279}" destId="{CDC33F27-8283-42B7-9E0C-4FC6F24F3336}" srcOrd="0" destOrd="0" presId="urn:microsoft.com/office/officeart/2005/8/layout/hierarchy2"/>
    <dgm:cxn modelId="{34BECC51-E2F2-4187-91CD-7DCE6FD17BC6}" type="presOf" srcId="{569B21DB-A95F-4962-95AB-88693FF6D03B}" destId="{D021E550-715D-4112-8410-3F06A7C4086E}" srcOrd="1" destOrd="0" presId="urn:microsoft.com/office/officeart/2005/8/layout/hierarchy2"/>
    <dgm:cxn modelId="{555A7E32-CD53-4BB1-9691-011CBFDDE74D}" srcId="{9058C677-6DFB-4B30-AE40-635E4C6E5AC6}" destId="{4025EDC5-45FA-4676-91A1-324541985C45}" srcOrd="0" destOrd="0" parTransId="{8026FF5B-E646-483D-8EA3-785C9D4C560A}" sibTransId="{9B2F6152-B0E5-4C0E-B9D7-8F405742AF36}"/>
    <dgm:cxn modelId="{EC144659-1E41-4197-B4F4-9D577C63252C}" srcId="{5C643E1B-A313-40AC-86AA-800E1FAF70AA}" destId="{A4EC0BEF-53F9-43DE-97B8-2C965DEA634A}" srcOrd="1" destOrd="0" parTransId="{569B21DB-A95F-4962-95AB-88693FF6D03B}" sibTransId="{51E2F868-C244-4378-8630-6383AFD1EF95}"/>
    <dgm:cxn modelId="{5795D11B-7786-4E66-AB03-B089FC84BA88}" type="presOf" srcId="{57CAD6B3-4708-49FB-83F5-E56545B54F28}" destId="{3FA6A9F8-0F67-4119-B24C-9C521253EDAA}" srcOrd="0" destOrd="0" presId="urn:microsoft.com/office/officeart/2005/8/layout/hierarchy2"/>
    <dgm:cxn modelId="{088FB6B7-2063-41DE-8D69-27A7C8358840}" type="presOf" srcId="{B58C0D91-F8A5-499A-814D-B3FD20616D12}" destId="{33360F31-73EC-417E-A6BD-6979BD38519F}" srcOrd="1" destOrd="0" presId="urn:microsoft.com/office/officeart/2005/8/layout/hierarchy2"/>
    <dgm:cxn modelId="{7EF0841D-93BE-4FA1-A27B-CC0953009C0B}" type="presOf" srcId="{569B21DB-A95F-4962-95AB-88693FF6D03B}" destId="{FF2B3866-943F-4104-BCBA-AB8DEB695B3B}" srcOrd="0" destOrd="0" presId="urn:microsoft.com/office/officeart/2005/8/layout/hierarchy2"/>
    <dgm:cxn modelId="{08372C42-E453-4ABB-A77F-88A1628AFE53}" type="presOf" srcId="{9058C677-6DFB-4B30-AE40-635E4C6E5AC6}" destId="{1BCB2FE6-705D-4658-829A-B24EEF3555F4}" srcOrd="0" destOrd="0" presId="urn:microsoft.com/office/officeart/2005/8/layout/hierarchy2"/>
    <dgm:cxn modelId="{FAD77FE7-7D02-48E9-9BAB-7A47213BAB20}" type="presOf" srcId="{8026FF5B-E646-483D-8EA3-785C9D4C560A}" destId="{E52C4440-CE41-4EF1-A631-11ADA765700D}" srcOrd="1" destOrd="0" presId="urn:microsoft.com/office/officeart/2005/8/layout/hierarchy2"/>
    <dgm:cxn modelId="{D1C25124-2331-491E-843B-A37BD7189F92}" type="presOf" srcId="{C2F8CEDB-75FC-4C35-99F8-ABD5CB314BED}" destId="{82443653-3E81-4F6C-A627-A561B800985B}" srcOrd="0" destOrd="0" presId="urn:microsoft.com/office/officeart/2005/8/layout/hierarchy2"/>
    <dgm:cxn modelId="{DC05D52D-D681-4FD3-8AA2-253292C89BE6}" srcId="{5C643E1B-A313-40AC-86AA-800E1FAF70AA}" destId="{713D9847-2B27-4FC3-AA97-E45180F6D209}" srcOrd="3" destOrd="0" parTransId="{CDC30EC6-5D20-4E12-AC7C-5200DDDD3C01}" sibTransId="{25937237-6747-4857-A310-64C01A646C95}"/>
    <dgm:cxn modelId="{B1D9FCE5-E2AF-42BA-AA13-52D4289C3D89}" type="presOf" srcId="{CDC30EC6-5D20-4E12-AC7C-5200DDDD3C01}" destId="{FBA88976-0963-4333-BC03-6D4FEAA37AD6}" srcOrd="1" destOrd="0" presId="urn:microsoft.com/office/officeart/2005/8/layout/hierarchy2"/>
    <dgm:cxn modelId="{06137CC9-777D-4762-B5C2-77BE03436DFF}" srcId="{CC773874-16F4-468F-856E-06E6F230A411}" destId="{56B4A1CA-ED85-4A7C-AD0A-F3DD8BEE8548}" srcOrd="0" destOrd="0" parTransId="{1B9B60C8-A30E-4610-B9EB-F11EBD6EBE12}" sibTransId="{92BDA353-6B15-4E73-8A82-B1D1FA400C98}"/>
    <dgm:cxn modelId="{BFD0D15A-4C0B-442A-A6C0-3E0C4E269E43}" type="presOf" srcId="{1DB76E72-C869-44DA-821D-F97884257871}" destId="{67AFCC89-83E6-422B-9526-0F4B09D8F205}" srcOrd="0" destOrd="0" presId="urn:microsoft.com/office/officeart/2005/8/layout/hierarchy2"/>
    <dgm:cxn modelId="{B8242FF0-6F94-408A-BFDE-C2E310A52D29}" type="presOf" srcId="{CC773874-16F4-468F-856E-06E6F230A411}" destId="{8E9A2DF7-8E0C-4944-9A93-5E2AD5CC5319}" srcOrd="0" destOrd="0" presId="urn:microsoft.com/office/officeart/2005/8/layout/hierarchy2"/>
    <dgm:cxn modelId="{808690A1-03FB-4CC3-A786-12516514586E}" srcId="{56B4A1CA-ED85-4A7C-AD0A-F3DD8BEE8548}" destId="{9058C677-6DFB-4B30-AE40-635E4C6E5AC6}" srcOrd="1" destOrd="0" parTransId="{95F32C3A-0C85-41EE-90E6-96AAA9F1A968}" sibTransId="{B58ED6D2-46F1-4C73-99E7-6F00A6B0EFE8}"/>
    <dgm:cxn modelId="{14595A08-4EDC-46EA-9680-166A9CC60843}" type="presOf" srcId="{5C643E1B-A313-40AC-86AA-800E1FAF70AA}" destId="{1B4513BF-D7C5-4AA7-8AFB-ADE174698A84}" srcOrd="0" destOrd="0" presId="urn:microsoft.com/office/officeart/2005/8/layout/hierarchy2"/>
    <dgm:cxn modelId="{6B96290B-CFC5-496F-9EA0-FE46D5935F5E}" type="presOf" srcId="{56B4A1CA-ED85-4A7C-AD0A-F3DD8BEE8548}" destId="{A089D340-7656-4360-8F60-19F9D073BC92}" srcOrd="0" destOrd="0" presId="urn:microsoft.com/office/officeart/2005/8/layout/hierarchy2"/>
    <dgm:cxn modelId="{3FE7D56C-D353-4306-9D7D-EFD3FBB85B9F}" srcId="{5C643E1B-A313-40AC-86AA-800E1FAF70AA}" destId="{3D16F030-C985-449B-A3C6-F160EBCF8279}" srcOrd="2" destOrd="0" parTransId="{57CAD6B3-4708-49FB-83F5-E56545B54F28}" sibTransId="{1EEDBC6C-C10F-42D7-B075-1561DED918B6}"/>
    <dgm:cxn modelId="{4BC3CD10-9C95-4E06-8BA8-5D63CD159C4A}" srcId="{5C643E1B-A313-40AC-86AA-800E1FAF70AA}" destId="{C2F8CEDB-75FC-4C35-99F8-ABD5CB314BED}" srcOrd="0" destOrd="0" parTransId="{B58C0D91-F8A5-499A-814D-B3FD20616D12}" sibTransId="{EA8CE9E6-4D62-45A7-A5C0-F8B709AF6698}"/>
    <dgm:cxn modelId="{DB6D61BD-B9AA-46CA-B946-896D083B1A1E}" type="presOf" srcId="{4025EDC5-45FA-4676-91A1-324541985C45}" destId="{4E8B98F5-165F-45FC-B88B-6F9F0F27E8EC}" srcOrd="0" destOrd="0" presId="urn:microsoft.com/office/officeart/2005/8/layout/hierarchy2"/>
    <dgm:cxn modelId="{9CF83EF7-00B8-46E0-BB53-AC04B74A86AE}" type="presOf" srcId="{B58C0D91-F8A5-499A-814D-B3FD20616D12}" destId="{7989B244-BBD7-40F1-A985-556652D98F29}" srcOrd="0" destOrd="0" presId="urn:microsoft.com/office/officeart/2005/8/layout/hierarchy2"/>
    <dgm:cxn modelId="{25E04C9F-DD55-4106-AA7C-09CC3314531C}" type="presOf" srcId="{57CAD6B3-4708-49FB-83F5-E56545B54F28}" destId="{0EF6F40E-C254-4C0A-8251-75D7955999A7}" srcOrd="1" destOrd="0" presId="urn:microsoft.com/office/officeart/2005/8/layout/hierarchy2"/>
    <dgm:cxn modelId="{66483B56-EF54-4B72-A491-9B72FF83FBB9}" type="presParOf" srcId="{8E9A2DF7-8E0C-4944-9A93-5E2AD5CC5319}" destId="{E237B178-B06D-477B-BB97-98AF4C5096AA}" srcOrd="0" destOrd="0" presId="urn:microsoft.com/office/officeart/2005/8/layout/hierarchy2"/>
    <dgm:cxn modelId="{01883780-7D11-4C42-8F97-872F8A72D05A}" type="presParOf" srcId="{E237B178-B06D-477B-BB97-98AF4C5096AA}" destId="{A089D340-7656-4360-8F60-19F9D073BC92}" srcOrd="0" destOrd="0" presId="urn:microsoft.com/office/officeart/2005/8/layout/hierarchy2"/>
    <dgm:cxn modelId="{CCBAE985-3DE2-4C83-844D-B13F24FBEC0C}" type="presParOf" srcId="{E237B178-B06D-477B-BB97-98AF4C5096AA}" destId="{872EAC18-A22D-4268-846B-3E7854C344EF}" srcOrd="1" destOrd="0" presId="urn:microsoft.com/office/officeart/2005/8/layout/hierarchy2"/>
    <dgm:cxn modelId="{FDAF9BC0-0A8F-4F24-BBB6-77E791ED485C}" type="presParOf" srcId="{872EAC18-A22D-4268-846B-3E7854C344EF}" destId="{67AFCC89-83E6-422B-9526-0F4B09D8F205}" srcOrd="0" destOrd="0" presId="urn:microsoft.com/office/officeart/2005/8/layout/hierarchy2"/>
    <dgm:cxn modelId="{3150064E-9156-48ED-B88A-C74575DA41B8}" type="presParOf" srcId="{67AFCC89-83E6-422B-9526-0F4B09D8F205}" destId="{F7EB2E50-99BF-4A0C-A6B0-5ACBA8003E6B}" srcOrd="0" destOrd="0" presId="urn:microsoft.com/office/officeart/2005/8/layout/hierarchy2"/>
    <dgm:cxn modelId="{5167C210-039A-49A6-82BE-119F5DB12C7C}" type="presParOf" srcId="{872EAC18-A22D-4268-846B-3E7854C344EF}" destId="{F70E339A-5B46-4E1D-B227-917156097AE6}" srcOrd="1" destOrd="0" presId="urn:microsoft.com/office/officeart/2005/8/layout/hierarchy2"/>
    <dgm:cxn modelId="{4C0E8112-5C92-4F2B-8B91-63E8A30D1235}" type="presParOf" srcId="{F70E339A-5B46-4E1D-B227-917156097AE6}" destId="{1B4513BF-D7C5-4AA7-8AFB-ADE174698A84}" srcOrd="0" destOrd="0" presId="urn:microsoft.com/office/officeart/2005/8/layout/hierarchy2"/>
    <dgm:cxn modelId="{C744C391-AC73-4771-9402-AD4BF525B89A}" type="presParOf" srcId="{F70E339A-5B46-4E1D-B227-917156097AE6}" destId="{5CDA11C4-79BA-491B-A39A-2DF5F989054F}" srcOrd="1" destOrd="0" presId="urn:microsoft.com/office/officeart/2005/8/layout/hierarchy2"/>
    <dgm:cxn modelId="{8667E624-8EA2-4D53-9384-188644CC81EC}" type="presParOf" srcId="{5CDA11C4-79BA-491B-A39A-2DF5F989054F}" destId="{7989B244-BBD7-40F1-A985-556652D98F29}" srcOrd="0" destOrd="0" presId="urn:microsoft.com/office/officeart/2005/8/layout/hierarchy2"/>
    <dgm:cxn modelId="{7502C330-E23C-41D4-8C6E-259915B031B6}" type="presParOf" srcId="{7989B244-BBD7-40F1-A985-556652D98F29}" destId="{33360F31-73EC-417E-A6BD-6979BD38519F}" srcOrd="0" destOrd="0" presId="urn:microsoft.com/office/officeart/2005/8/layout/hierarchy2"/>
    <dgm:cxn modelId="{4C05BACE-834F-4908-868A-96ACD6F3FCA7}" type="presParOf" srcId="{5CDA11C4-79BA-491B-A39A-2DF5F989054F}" destId="{0E56F35E-C1B4-440C-BEB3-EC8597B33485}" srcOrd="1" destOrd="0" presId="urn:microsoft.com/office/officeart/2005/8/layout/hierarchy2"/>
    <dgm:cxn modelId="{34ABCE1D-F48C-49DF-A0FA-8B9249D69E8A}" type="presParOf" srcId="{0E56F35E-C1B4-440C-BEB3-EC8597B33485}" destId="{82443653-3E81-4F6C-A627-A561B800985B}" srcOrd="0" destOrd="0" presId="urn:microsoft.com/office/officeart/2005/8/layout/hierarchy2"/>
    <dgm:cxn modelId="{38977F6F-B590-4282-B30A-99DC2A740932}" type="presParOf" srcId="{0E56F35E-C1B4-440C-BEB3-EC8597B33485}" destId="{530068C9-942F-41BC-A585-993B0569FC57}" srcOrd="1" destOrd="0" presId="urn:microsoft.com/office/officeart/2005/8/layout/hierarchy2"/>
    <dgm:cxn modelId="{10570234-9351-4FCC-A7F8-E6F5B579D345}" type="presParOf" srcId="{5CDA11C4-79BA-491B-A39A-2DF5F989054F}" destId="{FF2B3866-943F-4104-BCBA-AB8DEB695B3B}" srcOrd="2" destOrd="0" presId="urn:microsoft.com/office/officeart/2005/8/layout/hierarchy2"/>
    <dgm:cxn modelId="{04084C53-84D5-4871-90A9-E057D3B6C2C1}" type="presParOf" srcId="{FF2B3866-943F-4104-BCBA-AB8DEB695B3B}" destId="{D021E550-715D-4112-8410-3F06A7C4086E}" srcOrd="0" destOrd="0" presId="urn:microsoft.com/office/officeart/2005/8/layout/hierarchy2"/>
    <dgm:cxn modelId="{BC28E521-2F08-4FE3-AB54-D74A005F05DB}" type="presParOf" srcId="{5CDA11C4-79BA-491B-A39A-2DF5F989054F}" destId="{EDFF3149-3988-4D39-B674-60FDCAEAA52E}" srcOrd="3" destOrd="0" presId="urn:microsoft.com/office/officeart/2005/8/layout/hierarchy2"/>
    <dgm:cxn modelId="{2C4593BA-A4A8-48A7-9B8E-40E176779B4B}" type="presParOf" srcId="{EDFF3149-3988-4D39-B674-60FDCAEAA52E}" destId="{AF29FC7A-742B-475F-9618-D30A4400E4B5}" srcOrd="0" destOrd="0" presId="urn:microsoft.com/office/officeart/2005/8/layout/hierarchy2"/>
    <dgm:cxn modelId="{57360A0D-AA7B-4004-8534-6F44F72ABA7D}" type="presParOf" srcId="{EDFF3149-3988-4D39-B674-60FDCAEAA52E}" destId="{3881EACB-29AE-47C2-B298-0E859404AB56}" srcOrd="1" destOrd="0" presId="urn:microsoft.com/office/officeart/2005/8/layout/hierarchy2"/>
    <dgm:cxn modelId="{27FE1203-4082-404C-935D-47396500FF94}" type="presParOf" srcId="{5CDA11C4-79BA-491B-A39A-2DF5F989054F}" destId="{3FA6A9F8-0F67-4119-B24C-9C521253EDAA}" srcOrd="4" destOrd="0" presId="urn:microsoft.com/office/officeart/2005/8/layout/hierarchy2"/>
    <dgm:cxn modelId="{BBE6B800-3A81-4851-9416-C517DA4782EB}" type="presParOf" srcId="{3FA6A9F8-0F67-4119-B24C-9C521253EDAA}" destId="{0EF6F40E-C254-4C0A-8251-75D7955999A7}" srcOrd="0" destOrd="0" presId="urn:microsoft.com/office/officeart/2005/8/layout/hierarchy2"/>
    <dgm:cxn modelId="{54B07D94-F806-454B-80A3-B55EBD9F6063}" type="presParOf" srcId="{5CDA11C4-79BA-491B-A39A-2DF5F989054F}" destId="{0A69E45D-D540-4FEF-8341-402BBC224552}" srcOrd="5" destOrd="0" presId="urn:microsoft.com/office/officeart/2005/8/layout/hierarchy2"/>
    <dgm:cxn modelId="{C96892CF-7CA9-45F4-A919-3571910A81D7}" type="presParOf" srcId="{0A69E45D-D540-4FEF-8341-402BBC224552}" destId="{CDC33F27-8283-42B7-9E0C-4FC6F24F3336}" srcOrd="0" destOrd="0" presId="urn:microsoft.com/office/officeart/2005/8/layout/hierarchy2"/>
    <dgm:cxn modelId="{16100AA6-4146-4B21-9A6D-29ACCD0F9324}" type="presParOf" srcId="{0A69E45D-D540-4FEF-8341-402BBC224552}" destId="{51841290-1EF9-405A-ACAD-BA854DC5CE47}" srcOrd="1" destOrd="0" presId="urn:microsoft.com/office/officeart/2005/8/layout/hierarchy2"/>
    <dgm:cxn modelId="{C065D338-3CB1-4C1F-9E0B-AFFE01161424}" type="presParOf" srcId="{5CDA11C4-79BA-491B-A39A-2DF5F989054F}" destId="{B7D8191A-B4F7-4BB3-9C05-C6133F7E1A6B}" srcOrd="6" destOrd="0" presId="urn:microsoft.com/office/officeart/2005/8/layout/hierarchy2"/>
    <dgm:cxn modelId="{92DB1953-E12F-419C-8581-9A580CBCF948}" type="presParOf" srcId="{B7D8191A-B4F7-4BB3-9C05-C6133F7E1A6B}" destId="{FBA88976-0963-4333-BC03-6D4FEAA37AD6}" srcOrd="0" destOrd="0" presId="urn:microsoft.com/office/officeart/2005/8/layout/hierarchy2"/>
    <dgm:cxn modelId="{B9E0AD7B-5889-4C90-8DC2-EF53FB8CE8DE}" type="presParOf" srcId="{5CDA11C4-79BA-491B-A39A-2DF5F989054F}" destId="{A802147E-A744-4A2D-8648-DF6337F77473}" srcOrd="7" destOrd="0" presId="urn:microsoft.com/office/officeart/2005/8/layout/hierarchy2"/>
    <dgm:cxn modelId="{CEA3690E-8B66-42B1-A544-A671A71E53C2}" type="presParOf" srcId="{A802147E-A744-4A2D-8648-DF6337F77473}" destId="{E9634E68-EC05-4440-B2F2-59CB6971127E}" srcOrd="0" destOrd="0" presId="urn:microsoft.com/office/officeart/2005/8/layout/hierarchy2"/>
    <dgm:cxn modelId="{240540E4-0A7F-4B79-AB57-F9FCB401DD10}" type="presParOf" srcId="{A802147E-A744-4A2D-8648-DF6337F77473}" destId="{8B4C589F-FB38-474C-A955-B41886A732DE}" srcOrd="1" destOrd="0" presId="urn:microsoft.com/office/officeart/2005/8/layout/hierarchy2"/>
    <dgm:cxn modelId="{D422DC6E-5E31-4801-A88D-D2B1D7B0030E}" type="presParOf" srcId="{872EAC18-A22D-4268-846B-3E7854C344EF}" destId="{15131BEF-12D4-486E-ADB8-F49027756CF2}" srcOrd="2" destOrd="0" presId="urn:microsoft.com/office/officeart/2005/8/layout/hierarchy2"/>
    <dgm:cxn modelId="{9AA10740-46FD-44DF-B466-968123D56D5A}" type="presParOf" srcId="{15131BEF-12D4-486E-ADB8-F49027756CF2}" destId="{AA96AE0F-F803-48A8-8071-A38BAA098A59}" srcOrd="0" destOrd="0" presId="urn:microsoft.com/office/officeart/2005/8/layout/hierarchy2"/>
    <dgm:cxn modelId="{2AA94D7D-0794-4928-998B-C007C0C88C6C}" type="presParOf" srcId="{872EAC18-A22D-4268-846B-3E7854C344EF}" destId="{3E9425C0-0F7C-4E32-8E04-AE8D5E1EAC7E}" srcOrd="3" destOrd="0" presId="urn:microsoft.com/office/officeart/2005/8/layout/hierarchy2"/>
    <dgm:cxn modelId="{4F0CEF6E-F2CF-4539-A454-E1F82267DACB}" type="presParOf" srcId="{3E9425C0-0F7C-4E32-8E04-AE8D5E1EAC7E}" destId="{1BCB2FE6-705D-4658-829A-B24EEF3555F4}" srcOrd="0" destOrd="0" presId="urn:microsoft.com/office/officeart/2005/8/layout/hierarchy2"/>
    <dgm:cxn modelId="{4A0C22C5-3DFD-4F37-A333-CE331DACD809}" type="presParOf" srcId="{3E9425C0-0F7C-4E32-8E04-AE8D5E1EAC7E}" destId="{633C4BA1-6AA2-4924-9C3F-7BCFB96D45F4}" srcOrd="1" destOrd="0" presId="urn:microsoft.com/office/officeart/2005/8/layout/hierarchy2"/>
    <dgm:cxn modelId="{2A41E9BB-46D7-4723-8251-B5450C0AC3D3}" type="presParOf" srcId="{633C4BA1-6AA2-4924-9C3F-7BCFB96D45F4}" destId="{56A5F123-5268-4C7B-892B-349CD3AA395E}" srcOrd="0" destOrd="0" presId="urn:microsoft.com/office/officeart/2005/8/layout/hierarchy2"/>
    <dgm:cxn modelId="{86D425F7-454D-4615-9D6D-064E46D4237D}" type="presParOf" srcId="{56A5F123-5268-4C7B-892B-349CD3AA395E}" destId="{E52C4440-CE41-4EF1-A631-11ADA765700D}" srcOrd="0" destOrd="0" presId="urn:microsoft.com/office/officeart/2005/8/layout/hierarchy2"/>
    <dgm:cxn modelId="{12024BA6-B811-44D8-AC6E-087F6D54B2E0}" type="presParOf" srcId="{633C4BA1-6AA2-4924-9C3F-7BCFB96D45F4}" destId="{F1730737-5FD7-49AE-A984-7A1ACDC36855}" srcOrd="1" destOrd="0" presId="urn:microsoft.com/office/officeart/2005/8/layout/hierarchy2"/>
    <dgm:cxn modelId="{472BEF5C-935E-451B-ADBD-56FB2FA38E73}" type="presParOf" srcId="{F1730737-5FD7-49AE-A984-7A1ACDC36855}" destId="{4E8B98F5-165F-45FC-B88B-6F9F0F27E8EC}" srcOrd="0" destOrd="0" presId="urn:microsoft.com/office/officeart/2005/8/layout/hierarchy2"/>
    <dgm:cxn modelId="{47FDADA7-8925-40BB-8D4B-EC25F73E11B3}" type="presParOf" srcId="{F1730737-5FD7-49AE-A984-7A1ACDC36855}" destId="{8F96BF9E-33FC-403F-95B3-DFB3F1352A9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7296CD-76EF-4280-A562-79DC70A9A422}" type="doc">
      <dgm:prSet loTypeId="urn:microsoft.com/office/officeart/2008/layout/HorizontalMultiLevelHierarchy" loCatId="hierarchy" qsTypeId="urn:microsoft.com/office/officeart/2005/8/quickstyle/simple1" qsCatId="simple" csTypeId="urn:microsoft.com/office/officeart/2005/8/colors/colorful3" csCatId="colorful" phldr="1"/>
      <dgm:spPr/>
      <dgm:t>
        <a:bodyPr/>
        <a:lstStyle/>
        <a:p>
          <a:endParaRPr lang="en-CA"/>
        </a:p>
      </dgm:t>
    </dgm:pt>
    <dgm:pt modelId="{DE2453C7-DADD-4C15-BD9B-768A6DD44B83}">
      <dgm:prSet phldrT="[Text]"/>
      <dgm:spPr/>
      <dgm:t>
        <a:bodyPr/>
        <a:lstStyle/>
        <a:p>
          <a:r>
            <a:rPr lang="en-CA" dirty="0" smtClean="0"/>
            <a:t>Programs that support informal child care</a:t>
          </a:r>
          <a:endParaRPr lang="en-CA" dirty="0"/>
        </a:p>
      </dgm:t>
    </dgm:pt>
    <dgm:pt modelId="{168095DD-32A2-4EA3-8B3C-A57D42B727A2}" type="parTrans" cxnId="{A339B3DD-EC43-464D-AEA8-3E14B576687A}">
      <dgm:prSet/>
      <dgm:spPr/>
      <dgm:t>
        <a:bodyPr/>
        <a:lstStyle/>
        <a:p>
          <a:endParaRPr lang="en-CA"/>
        </a:p>
      </dgm:t>
    </dgm:pt>
    <dgm:pt modelId="{8A4130CB-1F6B-4D3F-9768-04976ACB7A55}" type="sibTrans" cxnId="{A339B3DD-EC43-464D-AEA8-3E14B576687A}">
      <dgm:prSet/>
      <dgm:spPr/>
      <dgm:t>
        <a:bodyPr/>
        <a:lstStyle/>
        <a:p>
          <a:endParaRPr lang="en-CA"/>
        </a:p>
      </dgm:t>
    </dgm:pt>
    <dgm:pt modelId="{CEEB586B-DA4E-44D4-9C3C-EF8D4F9FA8AB}">
      <dgm:prSet phldrT="[Text]"/>
      <dgm:spPr/>
      <dgm:t>
        <a:bodyPr/>
        <a:lstStyle/>
        <a:p>
          <a:r>
            <a:rPr lang="en-CA" dirty="0" smtClean="0"/>
            <a:t>Family resource programs</a:t>
          </a:r>
          <a:endParaRPr lang="en-CA" dirty="0"/>
        </a:p>
      </dgm:t>
    </dgm:pt>
    <dgm:pt modelId="{14F89020-3B2C-4626-B05B-65FEA48D9B99}" type="parTrans" cxnId="{C5589A5F-69B5-4B7E-81AF-912405B8559B}">
      <dgm:prSet/>
      <dgm:spPr/>
      <dgm:t>
        <a:bodyPr/>
        <a:lstStyle/>
        <a:p>
          <a:endParaRPr lang="en-CA"/>
        </a:p>
      </dgm:t>
    </dgm:pt>
    <dgm:pt modelId="{1BA3C3DA-CAE9-42FD-A941-19D1AFE143A1}" type="sibTrans" cxnId="{C5589A5F-69B5-4B7E-81AF-912405B8559B}">
      <dgm:prSet/>
      <dgm:spPr/>
      <dgm:t>
        <a:bodyPr/>
        <a:lstStyle/>
        <a:p>
          <a:endParaRPr lang="en-CA"/>
        </a:p>
      </dgm:t>
    </dgm:pt>
    <dgm:pt modelId="{5EF55D0F-792C-4326-98A8-0A971A924E9D}">
      <dgm:prSet phldrT="[Text]"/>
      <dgm:spPr/>
      <dgm:t>
        <a:bodyPr/>
        <a:lstStyle/>
        <a:p>
          <a:r>
            <a:rPr lang="en-CA" dirty="0" smtClean="0"/>
            <a:t>Family support programs</a:t>
          </a:r>
          <a:endParaRPr lang="en-CA" dirty="0"/>
        </a:p>
      </dgm:t>
    </dgm:pt>
    <dgm:pt modelId="{488E5557-D30C-445A-88E6-E2744BE979FC}" type="parTrans" cxnId="{1D45191B-2053-422A-A9FC-2403B8109F34}">
      <dgm:prSet/>
      <dgm:spPr/>
      <dgm:t>
        <a:bodyPr/>
        <a:lstStyle/>
        <a:p>
          <a:endParaRPr lang="en-CA"/>
        </a:p>
      </dgm:t>
    </dgm:pt>
    <dgm:pt modelId="{B5ED708C-9CFD-4C8C-A369-E3631D8F4FA1}" type="sibTrans" cxnId="{1D45191B-2053-422A-A9FC-2403B8109F34}">
      <dgm:prSet/>
      <dgm:spPr/>
      <dgm:t>
        <a:bodyPr/>
        <a:lstStyle/>
        <a:p>
          <a:endParaRPr lang="en-CA"/>
        </a:p>
      </dgm:t>
    </dgm:pt>
    <dgm:pt modelId="{EE190A5E-0B86-4A80-A5B1-0FBCCCB3ED46}">
      <dgm:prSet phldrT="[Text]"/>
      <dgm:spPr/>
      <dgm:t>
        <a:bodyPr/>
        <a:lstStyle/>
        <a:p>
          <a:r>
            <a:rPr lang="en-CA" dirty="0" smtClean="0"/>
            <a:t>Parenting and family literacy centres</a:t>
          </a:r>
          <a:endParaRPr lang="en-CA" dirty="0"/>
        </a:p>
      </dgm:t>
    </dgm:pt>
    <dgm:pt modelId="{818F5B4A-A715-4053-81C6-124DA698B428}" type="parTrans" cxnId="{83C65278-CE43-42B5-92D2-356832040ED2}">
      <dgm:prSet/>
      <dgm:spPr/>
      <dgm:t>
        <a:bodyPr/>
        <a:lstStyle/>
        <a:p>
          <a:endParaRPr lang="en-CA"/>
        </a:p>
      </dgm:t>
    </dgm:pt>
    <dgm:pt modelId="{B5720D6C-855F-439F-92CA-4A49A58AC843}" type="sibTrans" cxnId="{83C65278-CE43-42B5-92D2-356832040ED2}">
      <dgm:prSet/>
      <dgm:spPr/>
      <dgm:t>
        <a:bodyPr/>
        <a:lstStyle/>
        <a:p>
          <a:endParaRPr lang="en-CA"/>
        </a:p>
      </dgm:t>
    </dgm:pt>
    <dgm:pt modelId="{C4424164-DFB4-40B4-BC04-451DE899D850}">
      <dgm:prSet phldrT="[Text]"/>
      <dgm:spPr/>
      <dgm:t>
        <a:bodyPr/>
        <a:lstStyle/>
        <a:p>
          <a:r>
            <a:rPr lang="en-CA" dirty="0" smtClean="0"/>
            <a:t>Babysitting/informal care</a:t>
          </a:r>
          <a:endParaRPr lang="en-CA" dirty="0"/>
        </a:p>
      </dgm:t>
    </dgm:pt>
    <dgm:pt modelId="{9AA1F6FD-7B61-4202-AB60-E487E46F4457}" type="parTrans" cxnId="{E62DCE00-5B41-4196-9287-DFEA35379D85}">
      <dgm:prSet/>
      <dgm:spPr/>
      <dgm:t>
        <a:bodyPr/>
        <a:lstStyle/>
        <a:p>
          <a:endParaRPr lang="en-CA"/>
        </a:p>
      </dgm:t>
    </dgm:pt>
    <dgm:pt modelId="{29E35C4D-665B-46DB-B453-C55E7D4AC77B}" type="sibTrans" cxnId="{E62DCE00-5B41-4196-9287-DFEA35379D85}">
      <dgm:prSet/>
      <dgm:spPr/>
      <dgm:t>
        <a:bodyPr/>
        <a:lstStyle/>
        <a:p>
          <a:endParaRPr lang="en-CA"/>
        </a:p>
      </dgm:t>
    </dgm:pt>
    <dgm:pt modelId="{20E4004A-B5E5-4B77-93C6-0DB1F1926348}">
      <dgm:prSet phldrT="[Text]"/>
      <dgm:spPr/>
      <dgm:t>
        <a:bodyPr/>
        <a:lstStyle/>
        <a:p>
          <a:r>
            <a:rPr lang="en-CA" dirty="0" smtClean="0"/>
            <a:t>Drop-in centre</a:t>
          </a:r>
          <a:endParaRPr lang="en-CA" dirty="0"/>
        </a:p>
      </dgm:t>
    </dgm:pt>
    <dgm:pt modelId="{067D38DB-ACBE-405D-B321-363BAA04CE60}" type="parTrans" cxnId="{6FC612A1-7A2A-4843-BFDF-FF6B387A594D}">
      <dgm:prSet/>
      <dgm:spPr/>
      <dgm:t>
        <a:bodyPr/>
        <a:lstStyle/>
        <a:p>
          <a:endParaRPr lang="en-CA"/>
        </a:p>
      </dgm:t>
    </dgm:pt>
    <dgm:pt modelId="{BE141AD7-5AC3-4052-958A-1D8CA1C8B330}" type="sibTrans" cxnId="{6FC612A1-7A2A-4843-BFDF-FF6B387A594D}">
      <dgm:prSet/>
      <dgm:spPr/>
      <dgm:t>
        <a:bodyPr/>
        <a:lstStyle/>
        <a:p>
          <a:endParaRPr lang="en-CA"/>
        </a:p>
      </dgm:t>
    </dgm:pt>
    <dgm:pt modelId="{3CC1D95A-620D-4E6D-8782-FE6EBCDFEF08}">
      <dgm:prSet phldrT="[Text]"/>
      <dgm:spPr/>
      <dgm:t>
        <a:bodyPr/>
        <a:lstStyle/>
        <a:p>
          <a:r>
            <a:rPr lang="en-CA" dirty="0" smtClean="0"/>
            <a:t>Playgroups</a:t>
          </a:r>
          <a:endParaRPr lang="en-CA" dirty="0"/>
        </a:p>
      </dgm:t>
    </dgm:pt>
    <dgm:pt modelId="{82901105-E43A-44F0-A86D-A05C8D3C6FB0}" type="parTrans" cxnId="{4140BFBF-6F44-47B4-991D-84548C9E3172}">
      <dgm:prSet/>
      <dgm:spPr/>
      <dgm:t>
        <a:bodyPr/>
        <a:lstStyle/>
        <a:p>
          <a:endParaRPr lang="en-CA"/>
        </a:p>
      </dgm:t>
    </dgm:pt>
    <dgm:pt modelId="{AE8592F5-78C7-49BB-BD4E-FFE6394D0450}" type="sibTrans" cxnId="{4140BFBF-6F44-47B4-991D-84548C9E3172}">
      <dgm:prSet/>
      <dgm:spPr/>
      <dgm:t>
        <a:bodyPr/>
        <a:lstStyle/>
        <a:p>
          <a:endParaRPr lang="en-CA"/>
        </a:p>
      </dgm:t>
    </dgm:pt>
    <dgm:pt modelId="{D5AEBC05-DCE6-4072-881E-DD30C15DDE27}">
      <dgm:prSet phldrT="[Text]"/>
      <dgm:spPr/>
      <dgm:t>
        <a:bodyPr/>
        <a:lstStyle/>
        <a:p>
          <a:r>
            <a:rPr lang="en-CA" dirty="0" smtClean="0"/>
            <a:t>Emergency and sick child care</a:t>
          </a:r>
          <a:endParaRPr lang="en-CA" dirty="0"/>
        </a:p>
      </dgm:t>
    </dgm:pt>
    <dgm:pt modelId="{89C0314F-5BF1-4BD8-9E17-1C47464B10B4}" type="parTrans" cxnId="{CD3279E9-E690-4C32-91BF-694D8567F505}">
      <dgm:prSet/>
      <dgm:spPr/>
      <dgm:t>
        <a:bodyPr/>
        <a:lstStyle/>
        <a:p>
          <a:endParaRPr lang="en-CA"/>
        </a:p>
      </dgm:t>
    </dgm:pt>
    <dgm:pt modelId="{15376195-5540-4690-BC1E-8A80850EF4B7}" type="sibTrans" cxnId="{CD3279E9-E690-4C32-91BF-694D8567F505}">
      <dgm:prSet/>
      <dgm:spPr/>
      <dgm:t>
        <a:bodyPr/>
        <a:lstStyle/>
        <a:p>
          <a:endParaRPr lang="en-CA"/>
        </a:p>
      </dgm:t>
    </dgm:pt>
    <dgm:pt modelId="{BF7A9F6D-0477-4860-9C92-CFC6D0CCBA01}" type="pres">
      <dgm:prSet presAssocID="{827296CD-76EF-4280-A562-79DC70A9A422}" presName="Name0" presStyleCnt="0">
        <dgm:presLayoutVars>
          <dgm:chPref val="1"/>
          <dgm:dir/>
          <dgm:animOne val="branch"/>
          <dgm:animLvl val="lvl"/>
          <dgm:resizeHandles val="exact"/>
        </dgm:presLayoutVars>
      </dgm:prSet>
      <dgm:spPr/>
      <dgm:t>
        <a:bodyPr/>
        <a:lstStyle/>
        <a:p>
          <a:endParaRPr lang="en-CA"/>
        </a:p>
      </dgm:t>
    </dgm:pt>
    <dgm:pt modelId="{07814569-FBB5-4705-A0C2-C94049CECF87}" type="pres">
      <dgm:prSet presAssocID="{DE2453C7-DADD-4C15-BD9B-768A6DD44B83}" presName="root1" presStyleCnt="0"/>
      <dgm:spPr/>
    </dgm:pt>
    <dgm:pt modelId="{B920FC97-2DA6-4152-9FC8-11470CF8C17C}" type="pres">
      <dgm:prSet presAssocID="{DE2453C7-DADD-4C15-BD9B-768A6DD44B83}" presName="LevelOneTextNode" presStyleLbl="node0" presStyleIdx="0" presStyleCnt="1">
        <dgm:presLayoutVars>
          <dgm:chPref val="3"/>
        </dgm:presLayoutVars>
      </dgm:prSet>
      <dgm:spPr/>
      <dgm:t>
        <a:bodyPr/>
        <a:lstStyle/>
        <a:p>
          <a:endParaRPr lang="en-CA"/>
        </a:p>
      </dgm:t>
    </dgm:pt>
    <dgm:pt modelId="{1AE50ACB-684A-4418-8DB0-2A2EB1E8B84C}" type="pres">
      <dgm:prSet presAssocID="{DE2453C7-DADD-4C15-BD9B-768A6DD44B83}" presName="level2hierChild" presStyleCnt="0"/>
      <dgm:spPr/>
    </dgm:pt>
    <dgm:pt modelId="{E5866566-8260-4B07-A42A-82222D29ED84}" type="pres">
      <dgm:prSet presAssocID="{14F89020-3B2C-4626-B05B-65FEA48D9B99}" presName="conn2-1" presStyleLbl="parChTrans1D2" presStyleIdx="0" presStyleCnt="7"/>
      <dgm:spPr/>
      <dgm:t>
        <a:bodyPr/>
        <a:lstStyle/>
        <a:p>
          <a:endParaRPr lang="en-CA"/>
        </a:p>
      </dgm:t>
    </dgm:pt>
    <dgm:pt modelId="{C10CD294-F176-4045-800F-70E07D929E3E}" type="pres">
      <dgm:prSet presAssocID="{14F89020-3B2C-4626-B05B-65FEA48D9B99}" presName="connTx" presStyleLbl="parChTrans1D2" presStyleIdx="0" presStyleCnt="7"/>
      <dgm:spPr/>
      <dgm:t>
        <a:bodyPr/>
        <a:lstStyle/>
        <a:p>
          <a:endParaRPr lang="en-CA"/>
        </a:p>
      </dgm:t>
    </dgm:pt>
    <dgm:pt modelId="{7CFFDDDD-5BEE-49A5-9A76-EDF501947082}" type="pres">
      <dgm:prSet presAssocID="{CEEB586B-DA4E-44D4-9C3C-EF8D4F9FA8AB}" presName="root2" presStyleCnt="0"/>
      <dgm:spPr/>
    </dgm:pt>
    <dgm:pt modelId="{72046697-4833-4F4F-8CDB-D99E76AC9D38}" type="pres">
      <dgm:prSet presAssocID="{CEEB586B-DA4E-44D4-9C3C-EF8D4F9FA8AB}" presName="LevelTwoTextNode" presStyleLbl="node2" presStyleIdx="0" presStyleCnt="7">
        <dgm:presLayoutVars>
          <dgm:chPref val="3"/>
        </dgm:presLayoutVars>
      </dgm:prSet>
      <dgm:spPr/>
      <dgm:t>
        <a:bodyPr/>
        <a:lstStyle/>
        <a:p>
          <a:endParaRPr lang="en-CA"/>
        </a:p>
      </dgm:t>
    </dgm:pt>
    <dgm:pt modelId="{B128ECD9-9EDE-436A-B1B8-5630285B60FE}" type="pres">
      <dgm:prSet presAssocID="{CEEB586B-DA4E-44D4-9C3C-EF8D4F9FA8AB}" presName="level3hierChild" presStyleCnt="0"/>
      <dgm:spPr/>
    </dgm:pt>
    <dgm:pt modelId="{039E3F1C-2A92-4034-9A5C-7AB94B4F781E}" type="pres">
      <dgm:prSet presAssocID="{488E5557-D30C-445A-88E6-E2744BE979FC}" presName="conn2-1" presStyleLbl="parChTrans1D2" presStyleIdx="1" presStyleCnt="7"/>
      <dgm:spPr/>
      <dgm:t>
        <a:bodyPr/>
        <a:lstStyle/>
        <a:p>
          <a:endParaRPr lang="en-CA"/>
        </a:p>
      </dgm:t>
    </dgm:pt>
    <dgm:pt modelId="{AD85C509-969D-45D8-810D-E76581AF7F3E}" type="pres">
      <dgm:prSet presAssocID="{488E5557-D30C-445A-88E6-E2744BE979FC}" presName="connTx" presStyleLbl="parChTrans1D2" presStyleIdx="1" presStyleCnt="7"/>
      <dgm:spPr/>
      <dgm:t>
        <a:bodyPr/>
        <a:lstStyle/>
        <a:p>
          <a:endParaRPr lang="en-CA"/>
        </a:p>
      </dgm:t>
    </dgm:pt>
    <dgm:pt modelId="{88C3BF7F-E813-431C-BF11-A5D022254614}" type="pres">
      <dgm:prSet presAssocID="{5EF55D0F-792C-4326-98A8-0A971A924E9D}" presName="root2" presStyleCnt="0"/>
      <dgm:spPr/>
    </dgm:pt>
    <dgm:pt modelId="{410215BF-B7E9-4736-A269-72819DBA5EE6}" type="pres">
      <dgm:prSet presAssocID="{5EF55D0F-792C-4326-98A8-0A971A924E9D}" presName="LevelTwoTextNode" presStyleLbl="node2" presStyleIdx="1" presStyleCnt="7">
        <dgm:presLayoutVars>
          <dgm:chPref val="3"/>
        </dgm:presLayoutVars>
      </dgm:prSet>
      <dgm:spPr/>
      <dgm:t>
        <a:bodyPr/>
        <a:lstStyle/>
        <a:p>
          <a:endParaRPr lang="en-CA"/>
        </a:p>
      </dgm:t>
    </dgm:pt>
    <dgm:pt modelId="{C4ADAA5F-B94E-4682-9940-8DA61070415A}" type="pres">
      <dgm:prSet presAssocID="{5EF55D0F-792C-4326-98A8-0A971A924E9D}" presName="level3hierChild" presStyleCnt="0"/>
      <dgm:spPr/>
    </dgm:pt>
    <dgm:pt modelId="{025C3806-37C6-4782-A989-5389DD10E543}" type="pres">
      <dgm:prSet presAssocID="{818F5B4A-A715-4053-81C6-124DA698B428}" presName="conn2-1" presStyleLbl="parChTrans1D2" presStyleIdx="2" presStyleCnt="7"/>
      <dgm:spPr/>
      <dgm:t>
        <a:bodyPr/>
        <a:lstStyle/>
        <a:p>
          <a:endParaRPr lang="en-CA"/>
        </a:p>
      </dgm:t>
    </dgm:pt>
    <dgm:pt modelId="{18BB3F25-447B-45F5-AC59-D28556B0441C}" type="pres">
      <dgm:prSet presAssocID="{818F5B4A-A715-4053-81C6-124DA698B428}" presName="connTx" presStyleLbl="parChTrans1D2" presStyleIdx="2" presStyleCnt="7"/>
      <dgm:spPr/>
      <dgm:t>
        <a:bodyPr/>
        <a:lstStyle/>
        <a:p>
          <a:endParaRPr lang="en-CA"/>
        </a:p>
      </dgm:t>
    </dgm:pt>
    <dgm:pt modelId="{14F5596D-F522-42C7-AFD7-4B314387CBCC}" type="pres">
      <dgm:prSet presAssocID="{EE190A5E-0B86-4A80-A5B1-0FBCCCB3ED46}" presName="root2" presStyleCnt="0"/>
      <dgm:spPr/>
    </dgm:pt>
    <dgm:pt modelId="{553380ED-0EAF-497F-AA8D-5F605BAB2B8D}" type="pres">
      <dgm:prSet presAssocID="{EE190A5E-0B86-4A80-A5B1-0FBCCCB3ED46}" presName="LevelTwoTextNode" presStyleLbl="node2" presStyleIdx="2" presStyleCnt="7">
        <dgm:presLayoutVars>
          <dgm:chPref val="3"/>
        </dgm:presLayoutVars>
      </dgm:prSet>
      <dgm:spPr/>
      <dgm:t>
        <a:bodyPr/>
        <a:lstStyle/>
        <a:p>
          <a:endParaRPr lang="en-CA"/>
        </a:p>
      </dgm:t>
    </dgm:pt>
    <dgm:pt modelId="{A15D7774-A084-45F2-984F-E32E4609007F}" type="pres">
      <dgm:prSet presAssocID="{EE190A5E-0B86-4A80-A5B1-0FBCCCB3ED46}" presName="level3hierChild" presStyleCnt="0"/>
      <dgm:spPr/>
    </dgm:pt>
    <dgm:pt modelId="{E74D1F6A-A965-4973-B289-6C7BAF579245}" type="pres">
      <dgm:prSet presAssocID="{9AA1F6FD-7B61-4202-AB60-E487E46F4457}" presName="conn2-1" presStyleLbl="parChTrans1D2" presStyleIdx="3" presStyleCnt="7"/>
      <dgm:spPr/>
      <dgm:t>
        <a:bodyPr/>
        <a:lstStyle/>
        <a:p>
          <a:endParaRPr lang="en-CA"/>
        </a:p>
      </dgm:t>
    </dgm:pt>
    <dgm:pt modelId="{AB46F643-5FC1-45B4-80EB-1601E84F7C74}" type="pres">
      <dgm:prSet presAssocID="{9AA1F6FD-7B61-4202-AB60-E487E46F4457}" presName="connTx" presStyleLbl="parChTrans1D2" presStyleIdx="3" presStyleCnt="7"/>
      <dgm:spPr/>
      <dgm:t>
        <a:bodyPr/>
        <a:lstStyle/>
        <a:p>
          <a:endParaRPr lang="en-CA"/>
        </a:p>
      </dgm:t>
    </dgm:pt>
    <dgm:pt modelId="{47209B40-82DF-4921-B1B2-C1E709FD965D}" type="pres">
      <dgm:prSet presAssocID="{C4424164-DFB4-40B4-BC04-451DE899D850}" presName="root2" presStyleCnt="0"/>
      <dgm:spPr/>
    </dgm:pt>
    <dgm:pt modelId="{818B90B3-1BD0-4A40-A6B2-57E5065B380E}" type="pres">
      <dgm:prSet presAssocID="{C4424164-DFB4-40B4-BC04-451DE899D850}" presName="LevelTwoTextNode" presStyleLbl="node2" presStyleIdx="3" presStyleCnt="7">
        <dgm:presLayoutVars>
          <dgm:chPref val="3"/>
        </dgm:presLayoutVars>
      </dgm:prSet>
      <dgm:spPr/>
      <dgm:t>
        <a:bodyPr/>
        <a:lstStyle/>
        <a:p>
          <a:endParaRPr lang="en-CA"/>
        </a:p>
      </dgm:t>
    </dgm:pt>
    <dgm:pt modelId="{4E84DF84-3C3B-47B6-971A-45C2081BC4CB}" type="pres">
      <dgm:prSet presAssocID="{C4424164-DFB4-40B4-BC04-451DE899D850}" presName="level3hierChild" presStyleCnt="0"/>
      <dgm:spPr/>
    </dgm:pt>
    <dgm:pt modelId="{037E807D-DEEA-42DC-B721-D4B090BDA996}" type="pres">
      <dgm:prSet presAssocID="{067D38DB-ACBE-405D-B321-363BAA04CE60}" presName="conn2-1" presStyleLbl="parChTrans1D2" presStyleIdx="4" presStyleCnt="7"/>
      <dgm:spPr/>
      <dgm:t>
        <a:bodyPr/>
        <a:lstStyle/>
        <a:p>
          <a:endParaRPr lang="en-CA"/>
        </a:p>
      </dgm:t>
    </dgm:pt>
    <dgm:pt modelId="{F20BA312-DA39-4E62-8B9F-363EC4B9A16E}" type="pres">
      <dgm:prSet presAssocID="{067D38DB-ACBE-405D-B321-363BAA04CE60}" presName="connTx" presStyleLbl="parChTrans1D2" presStyleIdx="4" presStyleCnt="7"/>
      <dgm:spPr/>
      <dgm:t>
        <a:bodyPr/>
        <a:lstStyle/>
        <a:p>
          <a:endParaRPr lang="en-CA"/>
        </a:p>
      </dgm:t>
    </dgm:pt>
    <dgm:pt modelId="{35F33E91-9966-4A51-BBBB-94C25DBF39EB}" type="pres">
      <dgm:prSet presAssocID="{20E4004A-B5E5-4B77-93C6-0DB1F1926348}" presName="root2" presStyleCnt="0"/>
      <dgm:spPr/>
    </dgm:pt>
    <dgm:pt modelId="{707AD00A-4100-48D0-996B-5DC6E5ECC3AC}" type="pres">
      <dgm:prSet presAssocID="{20E4004A-B5E5-4B77-93C6-0DB1F1926348}" presName="LevelTwoTextNode" presStyleLbl="node2" presStyleIdx="4" presStyleCnt="7">
        <dgm:presLayoutVars>
          <dgm:chPref val="3"/>
        </dgm:presLayoutVars>
      </dgm:prSet>
      <dgm:spPr/>
      <dgm:t>
        <a:bodyPr/>
        <a:lstStyle/>
        <a:p>
          <a:endParaRPr lang="en-CA"/>
        </a:p>
      </dgm:t>
    </dgm:pt>
    <dgm:pt modelId="{EE6239E8-0CC2-475E-B70B-73A0A055910C}" type="pres">
      <dgm:prSet presAssocID="{20E4004A-B5E5-4B77-93C6-0DB1F1926348}" presName="level3hierChild" presStyleCnt="0"/>
      <dgm:spPr/>
    </dgm:pt>
    <dgm:pt modelId="{0170A7D9-131F-46E8-B764-FCB8B63B24B3}" type="pres">
      <dgm:prSet presAssocID="{82901105-E43A-44F0-A86D-A05C8D3C6FB0}" presName="conn2-1" presStyleLbl="parChTrans1D2" presStyleIdx="5" presStyleCnt="7"/>
      <dgm:spPr/>
      <dgm:t>
        <a:bodyPr/>
        <a:lstStyle/>
        <a:p>
          <a:endParaRPr lang="en-CA"/>
        </a:p>
      </dgm:t>
    </dgm:pt>
    <dgm:pt modelId="{435E761A-9ACE-4385-BF6F-9B068FC08688}" type="pres">
      <dgm:prSet presAssocID="{82901105-E43A-44F0-A86D-A05C8D3C6FB0}" presName="connTx" presStyleLbl="parChTrans1D2" presStyleIdx="5" presStyleCnt="7"/>
      <dgm:spPr/>
      <dgm:t>
        <a:bodyPr/>
        <a:lstStyle/>
        <a:p>
          <a:endParaRPr lang="en-CA"/>
        </a:p>
      </dgm:t>
    </dgm:pt>
    <dgm:pt modelId="{BDE3B7DA-3129-48F8-A921-CB9270A9F612}" type="pres">
      <dgm:prSet presAssocID="{3CC1D95A-620D-4E6D-8782-FE6EBCDFEF08}" presName="root2" presStyleCnt="0"/>
      <dgm:spPr/>
    </dgm:pt>
    <dgm:pt modelId="{FCE8E4C5-1655-41CE-9836-0754157096B2}" type="pres">
      <dgm:prSet presAssocID="{3CC1D95A-620D-4E6D-8782-FE6EBCDFEF08}" presName="LevelTwoTextNode" presStyleLbl="node2" presStyleIdx="5" presStyleCnt="7">
        <dgm:presLayoutVars>
          <dgm:chPref val="3"/>
        </dgm:presLayoutVars>
      </dgm:prSet>
      <dgm:spPr/>
      <dgm:t>
        <a:bodyPr/>
        <a:lstStyle/>
        <a:p>
          <a:endParaRPr lang="en-CA"/>
        </a:p>
      </dgm:t>
    </dgm:pt>
    <dgm:pt modelId="{B5DE503C-2645-48CA-B518-2EDA1C65DA68}" type="pres">
      <dgm:prSet presAssocID="{3CC1D95A-620D-4E6D-8782-FE6EBCDFEF08}" presName="level3hierChild" presStyleCnt="0"/>
      <dgm:spPr/>
    </dgm:pt>
    <dgm:pt modelId="{42C9632C-CADA-4365-A1A3-5EE10C5588F0}" type="pres">
      <dgm:prSet presAssocID="{89C0314F-5BF1-4BD8-9E17-1C47464B10B4}" presName="conn2-1" presStyleLbl="parChTrans1D2" presStyleIdx="6" presStyleCnt="7"/>
      <dgm:spPr/>
      <dgm:t>
        <a:bodyPr/>
        <a:lstStyle/>
        <a:p>
          <a:endParaRPr lang="en-CA"/>
        </a:p>
      </dgm:t>
    </dgm:pt>
    <dgm:pt modelId="{CB2028D6-2D96-4DE0-B7D9-D87DAAE97252}" type="pres">
      <dgm:prSet presAssocID="{89C0314F-5BF1-4BD8-9E17-1C47464B10B4}" presName="connTx" presStyleLbl="parChTrans1D2" presStyleIdx="6" presStyleCnt="7"/>
      <dgm:spPr/>
      <dgm:t>
        <a:bodyPr/>
        <a:lstStyle/>
        <a:p>
          <a:endParaRPr lang="en-CA"/>
        </a:p>
      </dgm:t>
    </dgm:pt>
    <dgm:pt modelId="{5286327F-2A52-4441-A256-7B0C3C3851A4}" type="pres">
      <dgm:prSet presAssocID="{D5AEBC05-DCE6-4072-881E-DD30C15DDE27}" presName="root2" presStyleCnt="0"/>
      <dgm:spPr/>
    </dgm:pt>
    <dgm:pt modelId="{ADF8B7D2-B6E3-492A-9C97-1814BF966309}" type="pres">
      <dgm:prSet presAssocID="{D5AEBC05-DCE6-4072-881E-DD30C15DDE27}" presName="LevelTwoTextNode" presStyleLbl="node2" presStyleIdx="6" presStyleCnt="7">
        <dgm:presLayoutVars>
          <dgm:chPref val="3"/>
        </dgm:presLayoutVars>
      </dgm:prSet>
      <dgm:spPr/>
      <dgm:t>
        <a:bodyPr/>
        <a:lstStyle/>
        <a:p>
          <a:endParaRPr lang="en-CA"/>
        </a:p>
      </dgm:t>
    </dgm:pt>
    <dgm:pt modelId="{0070FA42-7F5C-4C5A-B4D5-71A56E02B074}" type="pres">
      <dgm:prSet presAssocID="{D5AEBC05-DCE6-4072-881E-DD30C15DDE27}" presName="level3hierChild" presStyleCnt="0"/>
      <dgm:spPr/>
    </dgm:pt>
  </dgm:ptLst>
  <dgm:cxnLst>
    <dgm:cxn modelId="{7A2F6238-EB18-48C3-BCCB-CA4C793BD0D2}" type="presOf" srcId="{89C0314F-5BF1-4BD8-9E17-1C47464B10B4}" destId="{42C9632C-CADA-4365-A1A3-5EE10C5588F0}" srcOrd="0" destOrd="0" presId="urn:microsoft.com/office/officeart/2008/layout/HorizontalMultiLevelHierarchy"/>
    <dgm:cxn modelId="{405678C0-480C-4C4E-B9F4-9A67454B8003}" type="presOf" srcId="{EE190A5E-0B86-4A80-A5B1-0FBCCCB3ED46}" destId="{553380ED-0EAF-497F-AA8D-5F605BAB2B8D}" srcOrd="0" destOrd="0" presId="urn:microsoft.com/office/officeart/2008/layout/HorizontalMultiLevelHierarchy"/>
    <dgm:cxn modelId="{1CA02D74-537B-464C-8BDF-1852DEC0CF9A}" type="presOf" srcId="{818F5B4A-A715-4053-81C6-124DA698B428}" destId="{025C3806-37C6-4782-A989-5389DD10E543}" srcOrd="0" destOrd="0" presId="urn:microsoft.com/office/officeart/2008/layout/HorizontalMultiLevelHierarchy"/>
    <dgm:cxn modelId="{8CDF05E3-F3F4-4101-A2DB-6F827DF232D0}" type="presOf" srcId="{C4424164-DFB4-40B4-BC04-451DE899D850}" destId="{818B90B3-1BD0-4A40-A6B2-57E5065B380E}" srcOrd="0" destOrd="0" presId="urn:microsoft.com/office/officeart/2008/layout/HorizontalMultiLevelHierarchy"/>
    <dgm:cxn modelId="{A339B3DD-EC43-464D-AEA8-3E14B576687A}" srcId="{827296CD-76EF-4280-A562-79DC70A9A422}" destId="{DE2453C7-DADD-4C15-BD9B-768A6DD44B83}" srcOrd="0" destOrd="0" parTransId="{168095DD-32A2-4EA3-8B3C-A57D42B727A2}" sibTransId="{8A4130CB-1F6B-4D3F-9768-04976ACB7A55}"/>
    <dgm:cxn modelId="{205001B1-B73B-4CF5-A063-DC15C7AB8DCD}" type="presOf" srcId="{20E4004A-B5E5-4B77-93C6-0DB1F1926348}" destId="{707AD00A-4100-48D0-996B-5DC6E5ECC3AC}" srcOrd="0" destOrd="0" presId="urn:microsoft.com/office/officeart/2008/layout/HorizontalMultiLevelHierarchy"/>
    <dgm:cxn modelId="{8CB107BB-4D93-439E-8996-BA483E1298CE}" type="presOf" srcId="{9AA1F6FD-7B61-4202-AB60-E487E46F4457}" destId="{E74D1F6A-A965-4973-B289-6C7BAF579245}" srcOrd="0" destOrd="0" presId="urn:microsoft.com/office/officeart/2008/layout/HorizontalMultiLevelHierarchy"/>
    <dgm:cxn modelId="{C5589A5F-69B5-4B7E-81AF-912405B8559B}" srcId="{DE2453C7-DADD-4C15-BD9B-768A6DD44B83}" destId="{CEEB586B-DA4E-44D4-9C3C-EF8D4F9FA8AB}" srcOrd="0" destOrd="0" parTransId="{14F89020-3B2C-4626-B05B-65FEA48D9B99}" sibTransId="{1BA3C3DA-CAE9-42FD-A941-19D1AFE143A1}"/>
    <dgm:cxn modelId="{DA184E84-838A-4308-8881-1E62BB1F1953}" type="presOf" srcId="{D5AEBC05-DCE6-4072-881E-DD30C15DDE27}" destId="{ADF8B7D2-B6E3-492A-9C97-1814BF966309}" srcOrd="0" destOrd="0" presId="urn:microsoft.com/office/officeart/2008/layout/HorizontalMultiLevelHierarchy"/>
    <dgm:cxn modelId="{B9E50CE3-F850-4F0A-B8AC-BF52FF56DDBF}" type="presOf" srcId="{14F89020-3B2C-4626-B05B-65FEA48D9B99}" destId="{E5866566-8260-4B07-A42A-82222D29ED84}" srcOrd="0" destOrd="0" presId="urn:microsoft.com/office/officeart/2008/layout/HorizontalMultiLevelHierarchy"/>
    <dgm:cxn modelId="{BE075C3D-0E6A-4A9B-B09D-D420072F398F}" type="presOf" srcId="{3CC1D95A-620D-4E6D-8782-FE6EBCDFEF08}" destId="{FCE8E4C5-1655-41CE-9836-0754157096B2}" srcOrd="0" destOrd="0" presId="urn:microsoft.com/office/officeart/2008/layout/HorizontalMultiLevelHierarchy"/>
    <dgm:cxn modelId="{B7ABB9F5-0346-402F-ACEA-5A84BA12440C}" type="presOf" srcId="{067D38DB-ACBE-405D-B321-363BAA04CE60}" destId="{037E807D-DEEA-42DC-B721-D4B090BDA996}" srcOrd="0" destOrd="0" presId="urn:microsoft.com/office/officeart/2008/layout/HorizontalMultiLevelHierarchy"/>
    <dgm:cxn modelId="{CD3279E9-E690-4C32-91BF-694D8567F505}" srcId="{DE2453C7-DADD-4C15-BD9B-768A6DD44B83}" destId="{D5AEBC05-DCE6-4072-881E-DD30C15DDE27}" srcOrd="6" destOrd="0" parTransId="{89C0314F-5BF1-4BD8-9E17-1C47464B10B4}" sibTransId="{15376195-5540-4690-BC1E-8A80850EF4B7}"/>
    <dgm:cxn modelId="{C99F998D-FD18-42E4-84AE-6F1889E4BF5E}" type="presOf" srcId="{067D38DB-ACBE-405D-B321-363BAA04CE60}" destId="{F20BA312-DA39-4E62-8B9F-363EC4B9A16E}" srcOrd="1" destOrd="0" presId="urn:microsoft.com/office/officeart/2008/layout/HorizontalMultiLevelHierarchy"/>
    <dgm:cxn modelId="{E62DCE00-5B41-4196-9287-DFEA35379D85}" srcId="{DE2453C7-DADD-4C15-BD9B-768A6DD44B83}" destId="{C4424164-DFB4-40B4-BC04-451DE899D850}" srcOrd="3" destOrd="0" parTransId="{9AA1F6FD-7B61-4202-AB60-E487E46F4457}" sibTransId="{29E35C4D-665B-46DB-B453-C55E7D4AC77B}"/>
    <dgm:cxn modelId="{83C65278-CE43-42B5-92D2-356832040ED2}" srcId="{DE2453C7-DADD-4C15-BD9B-768A6DD44B83}" destId="{EE190A5E-0B86-4A80-A5B1-0FBCCCB3ED46}" srcOrd="2" destOrd="0" parTransId="{818F5B4A-A715-4053-81C6-124DA698B428}" sibTransId="{B5720D6C-855F-439F-92CA-4A49A58AC843}"/>
    <dgm:cxn modelId="{6FC612A1-7A2A-4843-BFDF-FF6B387A594D}" srcId="{DE2453C7-DADD-4C15-BD9B-768A6DD44B83}" destId="{20E4004A-B5E5-4B77-93C6-0DB1F1926348}" srcOrd="4" destOrd="0" parTransId="{067D38DB-ACBE-405D-B321-363BAA04CE60}" sibTransId="{BE141AD7-5AC3-4052-958A-1D8CA1C8B330}"/>
    <dgm:cxn modelId="{2C4391CE-4AF1-4570-89F3-C7F5E6CB676E}" type="presOf" srcId="{89C0314F-5BF1-4BD8-9E17-1C47464B10B4}" destId="{CB2028D6-2D96-4DE0-B7D9-D87DAAE97252}" srcOrd="1" destOrd="0" presId="urn:microsoft.com/office/officeart/2008/layout/HorizontalMultiLevelHierarchy"/>
    <dgm:cxn modelId="{DBC285D2-2967-419D-B453-B428EE2D2015}" type="presOf" srcId="{488E5557-D30C-445A-88E6-E2744BE979FC}" destId="{039E3F1C-2A92-4034-9A5C-7AB94B4F781E}" srcOrd="0" destOrd="0" presId="urn:microsoft.com/office/officeart/2008/layout/HorizontalMultiLevelHierarchy"/>
    <dgm:cxn modelId="{1D45191B-2053-422A-A9FC-2403B8109F34}" srcId="{DE2453C7-DADD-4C15-BD9B-768A6DD44B83}" destId="{5EF55D0F-792C-4326-98A8-0A971A924E9D}" srcOrd="1" destOrd="0" parTransId="{488E5557-D30C-445A-88E6-E2744BE979FC}" sibTransId="{B5ED708C-9CFD-4C8C-A369-E3631D8F4FA1}"/>
    <dgm:cxn modelId="{DAD37028-9387-4F75-89C5-92FC62BB1497}" type="presOf" srcId="{82901105-E43A-44F0-A86D-A05C8D3C6FB0}" destId="{435E761A-9ACE-4385-BF6F-9B068FC08688}" srcOrd="1" destOrd="0" presId="urn:microsoft.com/office/officeart/2008/layout/HorizontalMultiLevelHierarchy"/>
    <dgm:cxn modelId="{7D0604AF-43A3-491E-88EE-5B6FB2928633}" type="presOf" srcId="{827296CD-76EF-4280-A562-79DC70A9A422}" destId="{BF7A9F6D-0477-4860-9C92-CFC6D0CCBA01}" srcOrd="0" destOrd="0" presId="urn:microsoft.com/office/officeart/2008/layout/HorizontalMultiLevelHierarchy"/>
    <dgm:cxn modelId="{1438D3F6-A1C5-40D1-B61C-1194EADAE65E}" type="presOf" srcId="{14F89020-3B2C-4626-B05B-65FEA48D9B99}" destId="{C10CD294-F176-4045-800F-70E07D929E3E}" srcOrd="1" destOrd="0" presId="urn:microsoft.com/office/officeart/2008/layout/HorizontalMultiLevelHierarchy"/>
    <dgm:cxn modelId="{23C1CF0E-85B2-4232-AABA-9D89BEFD7AFE}" type="presOf" srcId="{CEEB586B-DA4E-44D4-9C3C-EF8D4F9FA8AB}" destId="{72046697-4833-4F4F-8CDB-D99E76AC9D38}" srcOrd="0" destOrd="0" presId="urn:microsoft.com/office/officeart/2008/layout/HorizontalMultiLevelHierarchy"/>
    <dgm:cxn modelId="{4140BFBF-6F44-47B4-991D-84548C9E3172}" srcId="{DE2453C7-DADD-4C15-BD9B-768A6DD44B83}" destId="{3CC1D95A-620D-4E6D-8782-FE6EBCDFEF08}" srcOrd="5" destOrd="0" parTransId="{82901105-E43A-44F0-A86D-A05C8D3C6FB0}" sibTransId="{AE8592F5-78C7-49BB-BD4E-FFE6394D0450}"/>
    <dgm:cxn modelId="{2F219B2A-2D79-4D2B-80AB-F3E9C1C3D475}" type="presOf" srcId="{DE2453C7-DADD-4C15-BD9B-768A6DD44B83}" destId="{B920FC97-2DA6-4152-9FC8-11470CF8C17C}" srcOrd="0" destOrd="0" presId="urn:microsoft.com/office/officeart/2008/layout/HorizontalMultiLevelHierarchy"/>
    <dgm:cxn modelId="{1392959F-D1ED-4A23-9E6D-0D969C8E2083}" type="presOf" srcId="{9AA1F6FD-7B61-4202-AB60-E487E46F4457}" destId="{AB46F643-5FC1-45B4-80EB-1601E84F7C74}" srcOrd="1" destOrd="0" presId="urn:microsoft.com/office/officeart/2008/layout/HorizontalMultiLevelHierarchy"/>
    <dgm:cxn modelId="{7EE66893-69E1-456B-A4B3-B0FDE3814639}" type="presOf" srcId="{5EF55D0F-792C-4326-98A8-0A971A924E9D}" destId="{410215BF-B7E9-4736-A269-72819DBA5EE6}" srcOrd="0" destOrd="0" presId="urn:microsoft.com/office/officeart/2008/layout/HorizontalMultiLevelHierarchy"/>
    <dgm:cxn modelId="{071E0DF2-4972-4F68-A195-67CA949E3DF1}" type="presOf" srcId="{488E5557-D30C-445A-88E6-E2744BE979FC}" destId="{AD85C509-969D-45D8-810D-E76581AF7F3E}" srcOrd="1" destOrd="0" presId="urn:microsoft.com/office/officeart/2008/layout/HorizontalMultiLevelHierarchy"/>
    <dgm:cxn modelId="{06BE5048-2201-4AB4-8E0F-F75751C13A20}" type="presOf" srcId="{82901105-E43A-44F0-A86D-A05C8D3C6FB0}" destId="{0170A7D9-131F-46E8-B764-FCB8B63B24B3}" srcOrd="0" destOrd="0" presId="urn:microsoft.com/office/officeart/2008/layout/HorizontalMultiLevelHierarchy"/>
    <dgm:cxn modelId="{10992109-128F-4CE3-8C83-C8265924DEBE}" type="presOf" srcId="{818F5B4A-A715-4053-81C6-124DA698B428}" destId="{18BB3F25-447B-45F5-AC59-D28556B0441C}" srcOrd="1" destOrd="0" presId="urn:microsoft.com/office/officeart/2008/layout/HorizontalMultiLevelHierarchy"/>
    <dgm:cxn modelId="{539FB1A5-963A-4F0E-B3E9-4FE676A95B23}" type="presParOf" srcId="{BF7A9F6D-0477-4860-9C92-CFC6D0CCBA01}" destId="{07814569-FBB5-4705-A0C2-C94049CECF87}" srcOrd="0" destOrd="0" presId="urn:microsoft.com/office/officeart/2008/layout/HorizontalMultiLevelHierarchy"/>
    <dgm:cxn modelId="{0EAB6024-15EF-42F9-86DA-8E4935622094}" type="presParOf" srcId="{07814569-FBB5-4705-A0C2-C94049CECF87}" destId="{B920FC97-2DA6-4152-9FC8-11470CF8C17C}" srcOrd="0" destOrd="0" presId="urn:microsoft.com/office/officeart/2008/layout/HorizontalMultiLevelHierarchy"/>
    <dgm:cxn modelId="{55FA9FA0-8160-49C9-898D-2AF9A91835E8}" type="presParOf" srcId="{07814569-FBB5-4705-A0C2-C94049CECF87}" destId="{1AE50ACB-684A-4418-8DB0-2A2EB1E8B84C}" srcOrd="1" destOrd="0" presId="urn:microsoft.com/office/officeart/2008/layout/HorizontalMultiLevelHierarchy"/>
    <dgm:cxn modelId="{4F859788-2509-4A57-BC99-F27EC176E261}" type="presParOf" srcId="{1AE50ACB-684A-4418-8DB0-2A2EB1E8B84C}" destId="{E5866566-8260-4B07-A42A-82222D29ED84}" srcOrd="0" destOrd="0" presId="urn:microsoft.com/office/officeart/2008/layout/HorizontalMultiLevelHierarchy"/>
    <dgm:cxn modelId="{DFA28DBD-CCF1-43ED-96D7-7F2B24E3D755}" type="presParOf" srcId="{E5866566-8260-4B07-A42A-82222D29ED84}" destId="{C10CD294-F176-4045-800F-70E07D929E3E}" srcOrd="0" destOrd="0" presId="urn:microsoft.com/office/officeart/2008/layout/HorizontalMultiLevelHierarchy"/>
    <dgm:cxn modelId="{C8ABB00D-F269-4BCD-BD5C-411F70E52BFB}" type="presParOf" srcId="{1AE50ACB-684A-4418-8DB0-2A2EB1E8B84C}" destId="{7CFFDDDD-5BEE-49A5-9A76-EDF501947082}" srcOrd="1" destOrd="0" presId="urn:microsoft.com/office/officeart/2008/layout/HorizontalMultiLevelHierarchy"/>
    <dgm:cxn modelId="{D6EC37BA-6275-4977-AC32-30B5370B307C}" type="presParOf" srcId="{7CFFDDDD-5BEE-49A5-9A76-EDF501947082}" destId="{72046697-4833-4F4F-8CDB-D99E76AC9D38}" srcOrd="0" destOrd="0" presId="urn:microsoft.com/office/officeart/2008/layout/HorizontalMultiLevelHierarchy"/>
    <dgm:cxn modelId="{1D25CDE3-7A08-4B8B-AB74-D8FBDBB6DD0A}" type="presParOf" srcId="{7CFFDDDD-5BEE-49A5-9A76-EDF501947082}" destId="{B128ECD9-9EDE-436A-B1B8-5630285B60FE}" srcOrd="1" destOrd="0" presId="urn:microsoft.com/office/officeart/2008/layout/HorizontalMultiLevelHierarchy"/>
    <dgm:cxn modelId="{06B0E220-BAE1-42A0-8C87-4E3EF80AB299}" type="presParOf" srcId="{1AE50ACB-684A-4418-8DB0-2A2EB1E8B84C}" destId="{039E3F1C-2A92-4034-9A5C-7AB94B4F781E}" srcOrd="2" destOrd="0" presId="urn:microsoft.com/office/officeart/2008/layout/HorizontalMultiLevelHierarchy"/>
    <dgm:cxn modelId="{EAA5C718-132C-4988-B9E8-01677AC71E05}" type="presParOf" srcId="{039E3F1C-2A92-4034-9A5C-7AB94B4F781E}" destId="{AD85C509-969D-45D8-810D-E76581AF7F3E}" srcOrd="0" destOrd="0" presId="urn:microsoft.com/office/officeart/2008/layout/HorizontalMultiLevelHierarchy"/>
    <dgm:cxn modelId="{39AF1480-1647-41A1-9199-5498AB320AB0}" type="presParOf" srcId="{1AE50ACB-684A-4418-8DB0-2A2EB1E8B84C}" destId="{88C3BF7F-E813-431C-BF11-A5D022254614}" srcOrd="3" destOrd="0" presId="urn:microsoft.com/office/officeart/2008/layout/HorizontalMultiLevelHierarchy"/>
    <dgm:cxn modelId="{594B1087-1C29-4969-B9EB-D54FB8980380}" type="presParOf" srcId="{88C3BF7F-E813-431C-BF11-A5D022254614}" destId="{410215BF-B7E9-4736-A269-72819DBA5EE6}" srcOrd="0" destOrd="0" presId="urn:microsoft.com/office/officeart/2008/layout/HorizontalMultiLevelHierarchy"/>
    <dgm:cxn modelId="{99ABCB10-1678-46C3-BA3D-57B6E56A00BC}" type="presParOf" srcId="{88C3BF7F-E813-431C-BF11-A5D022254614}" destId="{C4ADAA5F-B94E-4682-9940-8DA61070415A}" srcOrd="1" destOrd="0" presId="urn:microsoft.com/office/officeart/2008/layout/HorizontalMultiLevelHierarchy"/>
    <dgm:cxn modelId="{FE265DAB-140E-4F9B-8C82-2ADAE2A8EF56}" type="presParOf" srcId="{1AE50ACB-684A-4418-8DB0-2A2EB1E8B84C}" destId="{025C3806-37C6-4782-A989-5389DD10E543}" srcOrd="4" destOrd="0" presId="urn:microsoft.com/office/officeart/2008/layout/HorizontalMultiLevelHierarchy"/>
    <dgm:cxn modelId="{77D9D4AE-79D5-435E-B5D6-C1C81507A5A4}" type="presParOf" srcId="{025C3806-37C6-4782-A989-5389DD10E543}" destId="{18BB3F25-447B-45F5-AC59-D28556B0441C}" srcOrd="0" destOrd="0" presId="urn:microsoft.com/office/officeart/2008/layout/HorizontalMultiLevelHierarchy"/>
    <dgm:cxn modelId="{639212C9-3B1A-47FD-8CE9-4AD6DDA25B24}" type="presParOf" srcId="{1AE50ACB-684A-4418-8DB0-2A2EB1E8B84C}" destId="{14F5596D-F522-42C7-AFD7-4B314387CBCC}" srcOrd="5" destOrd="0" presId="urn:microsoft.com/office/officeart/2008/layout/HorizontalMultiLevelHierarchy"/>
    <dgm:cxn modelId="{6A89FC8D-C8F1-482B-9C2C-012DB9D4906D}" type="presParOf" srcId="{14F5596D-F522-42C7-AFD7-4B314387CBCC}" destId="{553380ED-0EAF-497F-AA8D-5F605BAB2B8D}" srcOrd="0" destOrd="0" presId="urn:microsoft.com/office/officeart/2008/layout/HorizontalMultiLevelHierarchy"/>
    <dgm:cxn modelId="{F408212F-3A0A-426B-BC34-265073774716}" type="presParOf" srcId="{14F5596D-F522-42C7-AFD7-4B314387CBCC}" destId="{A15D7774-A084-45F2-984F-E32E4609007F}" srcOrd="1" destOrd="0" presId="urn:microsoft.com/office/officeart/2008/layout/HorizontalMultiLevelHierarchy"/>
    <dgm:cxn modelId="{13E8CC82-E4A3-4C41-AD27-34C829C1C6A6}" type="presParOf" srcId="{1AE50ACB-684A-4418-8DB0-2A2EB1E8B84C}" destId="{E74D1F6A-A965-4973-B289-6C7BAF579245}" srcOrd="6" destOrd="0" presId="urn:microsoft.com/office/officeart/2008/layout/HorizontalMultiLevelHierarchy"/>
    <dgm:cxn modelId="{A75174FE-1432-4008-B5BB-85B297755379}" type="presParOf" srcId="{E74D1F6A-A965-4973-B289-6C7BAF579245}" destId="{AB46F643-5FC1-45B4-80EB-1601E84F7C74}" srcOrd="0" destOrd="0" presId="urn:microsoft.com/office/officeart/2008/layout/HorizontalMultiLevelHierarchy"/>
    <dgm:cxn modelId="{709AAB81-93BD-4D5F-B801-7D1EEEFE4247}" type="presParOf" srcId="{1AE50ACB-684A-4418-8DB0-2A2EB1E8B84C}" destId="{47209B40-82DF-4921-B1B2-C1E709FD965D}" srcOrd="7" destOrd="0" presId="urn:microsoft.com/office/officeart/2008/layout/HorizontalMultiLevelHierarchy"/>
    <dgm:cxn modelId="{5761BFDC-6B3D-4C57-B482-22A5B592899B}" type="presParOf" srcId="{47209B40-82DF-4921-B1B2-C1E709FD965D}" destId="{818B90B3-1BD0-4A40-A6B2-57E5065B380E}" srcOrd="0" destOrd="0" presId="urn:microsoft.com/office/officeart/2008/layout/HorizontalMultiLevelHierarchy"/>
    <dgm:cxn modelId="{032E1EAA-F52D-4D47-80D8-7584F2A1FEFB}" type="presParOf" srcId="{47209B40-82DF-4921-B1B2-C1E709FD965D}" destId="{4E84DF84-3C3B-47B6-971A-45C2081BC4CB}" srcOrd="1" destOrd="0" presId="urn:microsoft.com/office/officeart/2008/layout/HorizontalMultiLevelHierarchy"/>
    <dgm:cxn modelId="{EDE000F1-F6AC-40D1-8A82-2C6903917589}" type="presParOf" srcId="{1AE50ACB-684A-4418-8DB0-2A2EB1E8B84C}" destId="{037E807D-DEEA-42DC-B721-D4B090BDA996}" srcOrd="8" destOrd="0" presId="urn:microsoft.com/office/officeart/2008/layout/HorizontalMultiLevelHierarchy"/>
    <dgm:cxn modelId="{4E06A9EF-0ACF-4186-81AA-66002C7C9C7D}" type="presParOf" srcId="{037E807D-DEEA-42DC-B721-D4B090BDA996}" destId="{F20BA312-DA39-4E62-8B9F-363EC4B9A16E}" srcOrd="0" destOrd="0" presId="urn:microsoft.com/office/officeart/2008/layout/HorizontalMultiLevelHierarchy"/>
    <dgm:cxn modelId="{07C98E8F-7174-4E1B-923D-228401B18642}" type="presParOf" srcId="{1AE50ACB-684A-4418-8DB0-2A2EB1E8B84C}" destId="{35F33E91-9966-4A51-BBBB-94C25DBF39EB}" srcOrd="9" destOrd="0" presId="urn:microsoft.com/office/officeart/2008/layout/HorizontalMultiLevelHierarchy"/>
    <dgm:cxn modelId="{3C98EB83-B68C-44A2-909F-B3FC4C54941C}" type="presParOf" srcId="{35F33E91-9966-4A51-BBBB-94C25DBF39EB}" destId="{707AD00A-4100-48D0-996B-5DC6E5ECC3AC}" srcOrd="0" destOrd="0" presId="urn:microsoft.com/office/officeart/2008/layout/HorizontalMultiLevelHierarchy"/>
    <dgm:cxn modelId="{0D882007-4A31-4450-9067-0DEE18D85F4E}" type="presParOf" srcId="{35F33E91-9966-4A51-BBBB-94C25DBF39EB}" destId="{EE6239E8-0CC2-475E-B70B-73A0A055910C}" srcOrd="1" destOrd="0" presId="urn:microsoft.com/office/officeart/2008/layout/HorizontalMultiLevelHierarchy"/>
    <dgm:cxn modelId="{5539B527-A11D-434C-BD70-ABDA1AA3429D}" type="presParOf" srcId="{1AE50ACB-684A-4418-8DB0-2A2EB1E8B84C}" destId="{0170A7D9-131F-46E8-B764-FCB8B63B24B3}" srcOrd="10" destOrd="0" presId="urn:microsoft.com/office/officeart/2008/layout/HorizontalMultiLevelHierarchy"/>
    <dgm:cxn modelId="{FE6D7B12-C295-4C79-BC93-01A7996334BF}" type="presParOf" srcId="{0170A7D9-131F-46E8-B764-FCB8B63B24B3}" destId="{435E761A-9ACE-4385-BF6F-9B068FC08688}" srcOrd="0" destOrd="0" presId="urn:microsoft.com/office/officeart/2008/layout/HorizontalMultiLevelHierarchy"/>
    <dgm:cxn modelId="{639BEA6C-6D55-483B-BB65-B251B7494CC7}" type="presParOf" srcId="{1AE50ACB-684A-4418-8DB0-2A2EB1E8B84C}" destId="{BDE3B7DA-3129-48F8-A921-CB9270A9F612}" srcOrd="11" destOrd="0" presId="urn:microsoft.com/office/officeart/2008/layout/HorizontalMultiLevelHierarchy"/>
    <dgm:cxn modelId="{3084A991-4B65-490B-93F9-BB607C52B45E}" type="presParOf" srcId="{BDE3B7DA-3129-48F8-A921-CB9270A9F612}" destId="{FCE8E4C5-1655-41CE-9836-0754157096B2}" srcOrd="0" destOrd="0" presId="urn:microsoft.com/office/officeart/2008/layout/HorizontalMultiLevelHierarchy"/>
    <dgm:cxn modelId="{1855EAAC-FFAB-4E87-9411-3BF434A2BEBB}" type="presParOf" srcId="{BDE3B7DA-3129-48F8-A921-CB9270A9F612}" destId="{B5DE503C-2645-48CA-B518-2EDA1C65DA68}" srcOrd="1" destOrd="0" presId="urn:microsoft.com/office/officeart/2008/layout/HorizontalMultiLevelHierarchy"/>
    <dgm:cxn modelId="{59A06DCC-5207-4E4F-AEC9-D3D3D0EC0996}" type="presParOf" srcId="{1AE50ACB-684A-4418-8DB0-2A2EB1E8B84C}" destId="{42C9632C-CADA-4365-A1A3-5EE10C5588F0}" srcOrd="12" destOrd="0" presId="urn:microsoft.com/office/officeart/2008/layout/HorizontalMultiLevelHierarchy"/>
    <dgm:cxn modelId="{AA3D2173-7B2C-4A85-9410-745BED829403}" type="presParOf" srcId="{42C9632C-CADA-4365-A1A3-5EE10C5588F0}" destId="{CB2028D6-2D96-4DE0-B7D9-D87DAAE97252}" srcOrd="0" destOrd="0" presId="urn:microsoft.com/office/officeart/2008/layout/HorizontalMultiLevelHierarchy"/>
    <dgm:cxn modelId="{385E0476-6C26-4B82-AC55-E21B47E4CAB7}" type="presParOf" srcId="{1AE50ACB-684A-4418-8DB0-2A2EB1E8B84C}" destId="{5286327F-2A52-4441-A256-7B0C3C3851A4}" srcOrd="13" destOrd="0" presId="urn:microsoft.com/office/officeart/2008/layout/HorizontalMultiLevelHierarchy"/>
    <dgm:cxn modelId="{496A50C7-03B9-4755-8DB1-73D0D131E80B}" type="presParOf" srcId="{5286327F-2A52-4441-A256-7B0C3C3851A4}" destId="{ADF8B7D2-B6E3-492A-9C97-1814BF966309}" srcOrd="0" destOrd="0" presId="urn:microsoft.com/office/officeart/2008/layout/HorizontalMultiLevelHierarchy"/>
    <dgm:cxn modelId="{6811D2BA-4D04-42E2-9FCC-E28861037A8C}" type="presParOf" srcId="{5286327F-2A52-4441-A256-7B0C3C3851A4}" destId="{0070FA42-7F5C-4C5A-B4D5-71A56E02B074}"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D04049-F587-49C9-9036-03FCCA11979E}" type="doc">
      <dgm:prSet loTypeId="urn:microsoft.com/office/officeart/2005/8/layout/arrow6" loCatId="process" qsTypeId="urn:microsoft.com/office/officeart/2005/8/quickstyle/simple1" qsCatId="simple" csTypeId="urn:microsoft.com/office/officeart/2005/8/colors/accent3_4" csCatId="accent3" phldr="1"/>
      <dgm:spPr/>
      <dgm:t>
        <a:bodyPr/>
        <a:lstStyle/>
        <a:p>
          <a:endParaRPr lang="en-CA"/>
        </a:p>
      </dgm:t>
    </dgm:pt>
    <dgm:pt modelId="{304A8E86-39C2-4019-9FD9-E822D12019A2}">
      <dgm:prSet phldrT="[Text]"/>
      <dgm:spPr/>
      <dgm:t>
        <a:bodyPr/>
        <a:lstStyle/>
        <a:p>
          <a:r>
            <a:rPr lang="en-CA" dirty="0" smtClean="0"/>
            <a:t>Not-for-Profit Child Care</a:t>
          </a:r>
          <a:endParaRPr lang="en-CA" dirty="0"/>
        </a:p>
      </dgm:t>
    </dgm:pt>
    <dgm:pt modelId="{5D43391C-DD6D-4E56-BD92-851121A6C1CA}" type="parTrans" cxnId="{26491400-FEBB-424E-AE8D-185146328ED7}">
      <dgm:prSet/>
      <dgm:spPr/>
      <dgm:t>
        <a:bodyPr/>
        <a:lstStyle/>
        <a:p>
          <a:endParaRPr lang="en-CA"/>
        </a:p>
      </dgm:t>
    </dgm:pt>
    <dgm:pt modelId="{D2E6D2F5-89D5-463E-ABAC-5BA376717347}" type="sibTrans" cxnId="{26491400-FEBB-424E-AE8D-185146328ED7}">
      <dgm:prSet/>
      <dgm:spPr/>
      <dgm:t>
        <a:bodyPr/>
        <a:lstStyle/>
        <a:p>
          <a:endParaRPr lang="en-CA"/>
        </a:p>
      </dgm:t>
    </dgm:pt>
    <dgm:pt modelId="{0CD72EFC-D9DE-491D-A616-16229A877146}">
      <dgm:prSet phldrT="[Text]"/>
      <dgm:spPr/>
      <dgm:t>
        <a:bodyPr/>
        <a:lstStyle/>
        <a:p>
          <a:r>
            <a:rPr lang="en-CA" dirty="0" smtClean="0"/>
            <a:t>For-Profit Child Care</a:t>
          </a:r>
          <a:endParaRPr lang="en-CA" dirty="0"/>
        </a:p>
      </dgm:t>
    </dgm:pt>
    <dgm:pt modelId="{09C16AC5-9A89-4C34-9C63-0A023A115B82}" type="parTrans" cxnId="{7AA4BA87-33B1-4709-BBA5-2D8C0309B938}">
      <dgm:prSet/>
      <dgm:spPr/>
      <dgm:t>
        <a:bodyPr/>
        <a:lstStyle/>
        <a:p>
          <a:endParaRPr lang="en-CA"/>
        </a:p>
      </dgm:t>
    </dgm:pt>
    <dgm:pt modelId="{0166F81C-D5EA-41DD-9545-5D08C38ECB2F}" type="sibTrans" cxnId="{7AA4BA87-33B1-4709-BBA5-2D8C0309B938}">
      <dgm:prSet/>
      <dgm:spPr/>
      <dgm:t>
        <a:bodyPr/>
        <a:lstStyle/>
        <a:p>
          <a:endParaRPr lang="en-CA"/>
        </a:p>
      </dgm:t>
    </dgm:pt>
    <dgm:pt modelId="{BB51E726-FD90-4782-A5C5-BB4E7F1F8FB1}" type="pres">
      <dgm:prSet presAssocID="{95D04049-F587-49C9-9036-03FCCA11979E}" presName="compositeShape" presStyleCnt="0">
        <dgm:presLayoutVars>
          <dgm:chMax val="2"/>
          <dgm:dir/>
          <dgm:resizeHandles val="exact"/>
        </dgm:presLayoutVars>
      </dgm:prSet>
      <dgm:spPr/>
      <dgm:t>
        <a:bodyPr/>
        <a:lstStyle/>
        <a:p>
          <a:endParaRPr lang="en-CA"/>
        </a:p>
      </dgm:t>
    </dgm:pt>
    <dgm:pt modelId="{41C04D49-2A64-410A-BA3D-3F497C8333F4}" type="pres">
      <dgm:prSet presAssocID="{95D04049-F587-49C9-9036-03FCCA11979E}" presName="ribbon" presStyleLbl="node1" presStyleIdx="0" presStyleCnt="1"/>
      <dgm:spPr/>
    </dgm:pt>
    <dgm:pt modelId="{6E259BAC-FED1-4A0D-9CE5-111DF54D4573}" type="pres">
      <dgm:prSet presAssocID="{95D04049-F587-49C9-9036-03FCCA11979E}" presName="leftArrowText" presStyleLbl="node1" presStyleIdx="0" presStyleCnt="1">
        <dgm:presLayoutVars>
          <dgm:chMax val="0"/>
          <dgm:bulletEnabled val="1"/>
        </dgm:presLayoutVars>
      </dgm:prSet>
      <dgm:spPr/>
      <dgm:t>
        <a:bodyPr/>
        <a:lstStyle/>
        <a:p>
          <a:endParaRPr lang="en-CA"/>
        </a:p>
      </dgm:t>
    </dgm:pt>
    <dgm:pt modelId="{3D23507F-8A7B-4A01-9FE6-EA7E7F0DB7BE}" type="pres">
      <dgm:prSet presAssocID="{95D04049-F587-49C9-9036-03FCCA11979E}" presName="rightArrowText" presStyleLbl="node1" presStyleIdx="0" presStyleCnt="1">
        <dgm:presLayoutVars>
          <dgm:chMax val="0"/>
          <dgm:bulletEnabled val="1"/>
        </dgm:presLayoutVars>
      </dgm:prSet>
      <dgm:spPr/>
      <dgm:t>
        <a:bodyPr/>
        <a:lstStyle/>
        <a:p>
          <a:endParaRPr lang="en-CA"/>
        </a:p>
      </dgm:t>
    </dgm:pt>
  </dgm:ptLst>
  <dgm:cxnLst>
    <dgm:cxn modelId="{F774940E-B804-484F-AD31-8D190C1B434B}" type="presOf" srcId="{0CD72EFC-D9DE-491D-A616-16229A877146}" destId="{3D23507F-8A7B-4A01-9FE6-EA7E7F0DB7BE}" srcOrd="0" destOrd="0" presId="urn:microsoft.com/office/officeart/2005/8/layout/arrow6"/>
    <dgm:cxn modelId="{26491400-FEBB-424E-AE8D-185146328ED7}" srcId="{95D04049-F587-49C9-9036-03FCCA11979E}" destId="{304A8E86-39C2-4019-9FD9-E822D12019A2}" srcOrd="0" destOrd="0" parTransId="{5D43391C-DD6D-4E56-BD92-851121A6C1CA}" sibTransId="{D2E6D2F5-89D5-463E-ABAC-5BA376717347}"/>
    <dgm:cxn modelId="{7AA4BA87-33B1-4709-BBA5-2D8C0309B938}" srcId="{95D04049-F587-49C9-9036-03FCCA11979E}" destId="{0CD72EFC-D9DE-491D-A616-16229A877146}" srcOrd="1" destOrd="0" parTransId="{09C16AC5-9A89-4C34-9C63-0A023A115B82}" sibTransId="{0166F81C-D5EA-41DD-9545-5D08C38ECB2F}"/>
    <dgm:cxn modelId="{B1D9BCA2-4D90-48AA-93B8-08FF82AA1257}" type="presOf" srcId="{95D04049-F587-49C9-9036-03FCCA11979E}" destId="{BB51E726-FD90-4782-A5C5-BB4E7F1F8FB1}" srcOrd="0" destOrd="0" presId="urn:microsoft.com/office/officeart/2005/8/layout/arrow6"/>
    <dgm:cxn modelId="{F94D556E-191A-4607-8D25-267AFD5A870F}" type="presOf" srcId="{304A8E86-39C2-4019-9FD9-E822D12019A2}" destId="{6E259BAC-FED1-4A0D-9CE5-111DF54D4573}" srcOrd="0" destOrd="0" presId="urn:microsoft.com/office/officeart/2005/8/layout/arrow6"/>
    <dgm:cxn modelId="{4479A9C3-1649-427E-B19F-0B493F45DE97}" type="presParOf" srcId="{BB51E726-FD90-4782-A5C5-BB4E7F1F8FB1}" destId="{41C04D49-2A64-410A-BA3D-3F497C8333F4}" srcOrd="0" destOrd="0" presId="urn:microsoft.com/office/officeart/2005/8/layout/arrow6"/>
    <dgm:cxn modelId="{7F6790C8-09AE-463F-96DD-9B2BCADE045F}" type="presParOf" srcId="{BB51E726-FD90-4782-A5C5-BB4E7F1F8FB1}" destId="{6E259BAC-FED1-4A0D-9CE5-111DF54D4573}" srcOrd="1" destOrd="0" presId="urn:microsoft.com/office/officeart/2005/8/layout/arrow6"/>
    <dgm:cxn modelId="{6396FC10-6B9D-4B14-9E21-36EE03AE3FE8}" type="presParOf" srcId="{BB51E726-FD90-4782-A5C5-BB4E7F1F8FB1}" destId="{3D23507F-8A7B-4A01-9FE6-EA7E7F0DB7BE}"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107066-3C0B-4F61-BDF9-157044EFEF87}">
      <dsp:nvSpPr>
        <dsp:cNvPr id="0" name=""/>
        <dsp:cNvSpPr/>
      </dsp:nvSpPr>
      <dsp:spPr>
        <a:xfrm rot="5400000">
          <a:off x="5302905" y="-2008402"/>
          <a:ext cx="1243825" cy="5576299"/>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smtClean="0"/>
            <a:t>Only responsible for early childhood programs for Aboriginal people, military families, newcomers and community-based initiatives.</a:t>
          </a:r>
          <a:endParaRPr lang="en-CA" sz="1300" kern="1200" dirty="0"/>
        </a:p>
        <a:p>
          <a:pPr marL="114300" lvl="1" indent="-114300" algn="l" defTabSz="577850">
            <a:lnSpc>
              <a:spcPct val="90000"/>
            </a:lnSpc>
            <a:spcBef>
              <a:spcPct val="0"/>
            </a:spcBef>
            <a:spcAft>
              <a:spcPct val="15000"/>
            </a:spcAft>
            <a:buChar char="••"/>
          </a:pPr>
          <a:r>
            <a:rPr lang="en-CA" sz="1300" kern="1200" dirty="0" smtClean="0"/>
            <a:t>Support the early childhood programs through agreements with and fiscal transfers to provinces and territories.</a:t>
          </a:r>
          <a:endParaRPr lang="en-CA" sz="1300" kern="1200" dirty="0"/>
        </a:p>
        <a:p>
          <a:pPr marL="114300" lvl="1" indent="-114300" algn="l" defTabSz="577850">
            <a:lnSpc>
              <a:spcPct val="90000"/>
            </a:lnSpc>
            <a:spcBef>
              <a:spcPct val="0"/>
            </a:spcBef>
            <a:spcAft>
              <a:spcPct val="15000"/>
            </a:spcAft>
            <a:buChar char="••"/>
          </a:pPr>
          <a:r>
            <a:rPr lang="en-CA" sz="1300" kern="1200" dirty="0" smtClean="0"/>
            <a:t>Responsible for family income support programs: UCCB, Maternity Leave etc.</a:t>
          </a:r>
          <a:endParaRPr lang="en-CA" sz="1300" kern="1200" dirty="0"/>
        </a:p>
      </dsp:txBody>
      <dsp:txXfrm rot="-5400000">
        <a:off x="3136669" y="218553"/>
        <a:ext cx="5515580" cy="1122387"/>
      </dsp:txXfrm>
    </dsp:sp>
    <dsp:sp modelId="{B45A672D-234F-4D1F-9A5C-CD552211397C}">
      <dsp:nvSpPr>
        <dsp:cNvPr id="0" name=""/>
        <dsp:cNvSpPr/>
      </dsp:nvSpPr>
      <dsp:spPr>
        <a:xfrm>
          <a:off x="0" y="2355"/>
          <a:ext cx="3136668" cy="155478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CA" sz="2500" kern="1200" dirty="0" smtClean="0"/>
            <a:t>Federal Government</a:t>
          </a:r>
          <a:endParaRPr lang="en-CA" sz="2500" kern="1200" dirty="0"/>
        </a:p>
      </dsp:txBody>
      <dsp:txXfrm>
        <a:off x="75898" y="78253"/>
        <a:ext cx="2984872" cy="1402986"/>
      </dsp:txXfrm>
    </dsp:sp>
    <dsp:sp modelId="{D473AD1C-2124-4CDD-A595-C8444F4D6CAF}">
      <dsp:nvSpPr>
        <dsp:cNvPr id="0" name=""/>
        <dsp:cNvSpPr/>
      </dsp:nvSpPr>
      <dsp:spPr>
        <a:xfrm rot="5400000">
          <a:off x="5302905" y="-375881"/>
          <a:ext cx="1243825" cy="5576299"/>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smtClean="0"/>
            <a:t>Are responsible for child care, family support programs and kindergarten.</a:t>
          </a:r>
          <a:endParaRPr lang="en-CA" sz="1300" kern="1200" dirty="0"/>
        </a:p>
        <a:p>
          <a:pPr marL="114300" lvl="1" indent="-114300" algn="l" defTabSz="577850">
            <a:lnSpc>
              <a:spcPct val="90000"/>
            </a:lnSpc>
            <a:spcBef>
              <a:spcPct val="0"/>
            </a:spcBef>
            <a:spcAft>
              <a:spcPct val="15000"/>
            </a:spcAft>
            <a:buChar char="••"/>
          </a:pPr>
          <a:r>
            <a:rPr lang="en-CA" sz="1300" kern="1200" dirty="0" smtClean="0"/>
            <a:t>Set regulations, policies and procedures and training for child care.</a:t>
          </a:r>
          <a:endParaRPr lang="en-CA" sz="1300" kern="1200" dirty="0"/>
        </a:p>
      </dsp:txBody>
      <dsp:txXfrm rot="-5400000">
        <a:off x="3136669" y="1851074"/>
        <a:ext cx="5515580" cy="1122387"/>
      </dsp:txXfrm>
    </dsp:sp>
    <dsp:sp modelId="{5CD1B037-FA31-4574-A370-318362B4CA6B}">
      <dsp:nvSpPr>
        <dsp:cNvPr id="0" name=""/>
        <dsp:cNvSpPr/>
      </dsp:nvSpPr>
      <dsp:spPr>
        <a:xfrm>
          <a:off x="0" y="1634876"/>
          <a:ext cx="3136668" cy="155478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CA" sz="2500" kern="1200" dirty="0" smtClean="0"/>
            <a:t>Provincial/Territorial Governments</a:t>
          </a:r>
          <a:endParaRPr lang="en-CA" sz="2500" kern="1200" dirty="0"/>
        </a:p>
      </dsp:txBody>
      <dsp:txXfrm>
        <a:off x="75898" y="1710774"/>
        <a:ext cx="2984872" cy="1402986"/>
      </dsp:txXfrm>
    </dsp:sp>
    <dsp:sp modelId="{6601C4CC-5A3A-4E7A-8D96-460C454C415C}">
      <dsp:nvSpPr>
        <dsp:cNvPr id="0" name=""/>
        <dsp:cNvSpPr/>
      </dsp:nvSpPr>
      <dsp:spPr>
        <a:xfrm rot="5400000">
          <a:off x="5302905" y="1256639"/>
          <a:ext cx="1243825" cy="5576299"/>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CA" sz="1300" kern="1200" dirty="0" smtClean="0"/>
            <a:t>Have mandated roles in child care services including funding, services and policy setting.</a:t>
          </a:r>
          <a:endParaRPr lang="en-CA" sz="1300" kern="1200" dirty="0"/>
        </a:p>
        <a:p>
          <a:pPr marL="114300" lvl="1" indent="-114300" algn="l" defTabSz="577850">
            <a:lnSpc>
              <a:spcPct val="90000"/>
            </a:lnSpc>
            <a:spcBef>
              <a:spcPct val="0"/>
            </a:spcBef>
            <a:spcAft>
              <a:spcPct val="15000"/>
            </a:spcAft>
            <a:buChar char="••"/>
          </a:pPr>
          <a:r>
            <a:rPr lang="en-CA" sz="1300" kern="1200" dirty="0" smtClean="0"/>
            <a:t>Ontario municipalities operate 10% of regulated child care services in the province.</a:t>
          </a:r>
          <a:endParaRPr lang="en-CA" sz="1300" kern="1200" dirty="0"/>
        </a:p>
        <a:p>
          <a:pPr marL="114300" lvl="1" indent="-114300" algn="l" defTabSz="577850">
            <a:lnSpc>
              <a:spcPct val="90000"/>
            </a:lnSpc>
            <a:spcBef>
              <a:spcPct val="0"/>
            </a:spcBef>
            <a:spcAft>
              <a:spcPct val="15000"/>
            </a:spcAft>
            <a:buChar char="••"/>
          </a:pPr>
          <a:r>
            <a:rPr lang="en-CA" sz="1300" kern="1200" dirty="0" smtClean="0"/>
            <a:t>Other local governments levy taxes to fund child care and local school system.</a:t>
          </a:r>
          <a:endParaRPr lang="en-CA" sz="1300" kern="1200" dirty="0"/>
        </a:p>
      </dsp:txBody>
      <dsp:txXfrm rot="-5400000">
        <a:off x="3136669" y="3483595"/>
        <a:ext cx="5515580" cy="1122387"/>
      </dsp:txXfrm>
    </dsp:sp>
    <dsp:sp modelId="{E479BF9B-C8D1-4A5A-B5DD-AEAA24D733C4}">
      <dsp:nvSpPr>
        <dsp:cNvPr id="0" name=""/>
        <dsp:cNvSpPr/>
      </dsp:nvSpPr>
      <dsp:spPr>
        <a:xfrm>
          <a:off x="0" y="3267398"/>
          <a:ext cx="3136668" cy="1554782"/>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n-CA" sz="2500" kern="1200" dirty="0" smtClean="0"/>
            <a:t>Local Governments</a:t>
          </a:r>
          <a:endParaRPr lang="en-CA" sz="2500" kern="1200" dirty="0"/>
        </a:p>
      </dsp:txBody>
      <dsp:txXfrm>
        <a:off x="75898" y="3343296"/>
        <a:ext cx="2984872" cy="1402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82D7A9-CA71-42A6-868B-FDD0EF1696A3}">
      <dsp:nvSpPr>
        <dsp:cNvPr id="0" name=""/>
        <dsp:cNvSpPr/>
      </dsp:nvSpPr>
      <dsp:spPr>
        <a:xfrm rot="16200000">
          <a:off x="419" y="554831"/>
          <a:ext cx="3690937" cy="3690937"/>
        </a:xfrm>
        <a:prstGeom prst="downArrow">
          <a:avLst>
            <a:gd name="adj1" fmla="val 50000"/>
            <a:gd name="adj2" fmla="val 3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CA" sz="3200" kern="1200" dirty="0" smtClean="0"/>
            <a:t>Regulated (Licensed) Child Care</a:t>
          </a:r>
          <a:endParaRPr lang="en-CA" sz="3200" kern="1200" dirty="0"/>
        </a:p>
      </dsp:txBody>
      <dsp:txXfrm rot="5400000">
        <a:off x="419" y="1477565"/>
        <a:ext cx="3045023" cy="1845469"/>
      </dsp:txXfrm>
    </dsp:sp>
    <dsp:sp modelId="{C8B3B9BA-BFFE-45EC-8316-C4AF98027CD9}">
      <dsp:nvSpPr>
        <dsp:cNvPr id="0" name=""/>
        <dsp:cNvSpPr/>
      </dsp:nvSpPr>
      <dsp:spPr>
        <a:xfrm rot="5400000">
          <a:off x="3928642" y="554831"/>
          <a:ext cx="3690937" cy="3690937"/>
        </a:xfrm>
        <a:prstGeom prst="downArrow">
          <a:avLst>
            <a:gd name="adj1" fmla="val 50000"/>
            <a:gd name="adj2" fmla="val 3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CA" sz="3200" kern="1200" dirty="0" smtClean="0"/>
            <a:t>Unregulated (Informal) Child Care</a:t>
          </a:r>
          <a:endParaRPr lang="en-CA" sz="3200" kern="1200" dirty="0"/>
        </a:p>
      </dsp:txBody>
      <dsp:txXfrm rot="-5400000">
        <a:off x="4574556" y="1477565"/>
        <a:ext cx="3045023" cy="18454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35340F-D740-400F-89E2-0FFA9237C5ED}">
      <dsp:nvSpPr>
        <dsp:cNvPr id="0" name=""/>
        <dsp:cNvSpPr/>
      </dsp:nvSpPr>
      <dsp:spPr>
        <a:xfrm>
          <a:off x="227345" y="2223"/>
          <a:ext cx="1993932" cy="199393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CA" sz="2400" kern="1200" dirty="0" smtClean="0"/>
            <a:t>Licensed Home Care Agencies</a:t>
          </a:r>
          <a:endParaRPr lang="en-CA" sz="2400" kern="1200" dirty="0"/>
        </a:p>
      </dsp:txBody>
      <dsp:txXfrm>
        <a:off x="519350" y="294228"/>
        <a:ext cx="1409922" cy="1409922"/>
      </dsp:txXfrm>
    </dsp:sp>
    <dsp:sp modelId="{64E638CE-D81D-4A58-B2C4-CF26734A9BB9}">
      <dsp:nvSpPr>
        <dsp:cNvPr id="0" name=""/>
        <dsp:cNvSpPr/>
      </dsp:nvSpPr>
      <dsp:spPr>
        <a:xfrm>
          <a:off x="646071" y="2158063"/>
          <a:ext cx="1156480" cy="1156480"/>
        </a:xfrm>
        <a:prstGeom prst="mathPlus">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CA" sz="1900" kern="1200"/>
        </a:p>
      </dsp:txBody>
      <dsp:txXfrm>
        <a:off x="799362" y="2600301"/>
        <a:ext cx="849898" cy="272004"/>
      </dsp:txXfrm>
    </dsp:sp>
    <dsp:sp modelId="{EF05B996-A45E-45BE-9822-6AC6AAEABAE2}">
      <dsp:nvSpPr>
        <dsp:cNvPr id="0" name=""/>
        <dsp:cNvSpPr/>
      </dsp:nvSpPr>
      <dsp:spPr>
        <a:xfrm>
          <a:off x="227345" y="3476451"/>
          <a:ext cx="1993932" cy="1993932"/>
        </a:xfrm>
        <a:prstGeom prst="ellipse">
          <a:avLst/>
        </a:prstGeom>
        <a:solidFill>
          <a:schemeClr val="accent4">
            <a:hueOff val="5197847"/>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CA" sz="2400" kern="1200" dirty="0" smtClean="0"/>
            <a:t>Licensed Group Programs (CCEYC)</a:t>
          </a:r>
          <a:endParaRPr lang="en-CA" sz="2400" kern="1200" dirty="0"/>
        </a:p>
      </dsp:txBody>
      <dsp:txXfrm>
        <a:off x="519350" y="3768456"/>
        <a:ext cx="1409922" cy="1409922"/>
      </dsp:txXfrm>
    </dsp:sp>
    <dsp:sp modelId="{014412A9-A0DE-44EA-BE8C-023A72A6020A}">
      <dsp:nvSpPr>
        <dsp:cNvPr id="0" name=""/>
        <dsp:cNvSpPr/>
      </dsp:nvSpPr>
      <dsp:spPr>
        <a:xfrm>
          <a:off x="2520367" y="2365432"/>
          <a:ext cx="634070" cy="741742"/>
        </a:xfrm>
        <a:prstGeom prst="rightArrow">
          <a:avLst>
            <a:gd name="adj1" fmla="val 60000"/>
            <a:gd name="adj2" fmla="val 50000"/>
          </a:avLst>
        </a:prstGeom>
        <a:solidFill>
          <a:schemeClr val="accent4">
            <a:hueOff val="10395693"/>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CA" sz="1900" kern="1200"/>
        </a:p>
      </dsp:txBody>
      <dsp:txXfrm>
        <a:off x="2520367" y="2513780"/>
        <a:ext cx="443849" cy="445046"/>
      </dsp:txXfrm>
    </dsp:sp>
    <dsp:sp modelId="{0A53C01E-3FAC-4AA8-B367-86CC2241A739}">
      <dsp:nvSpPr>
        <dsp:cNvPr id="0" name=""/>
        <dsp:cNvSpPr/>
      </dsp:nvSpPr>
      <dsp:spPr>
        <a:xfrm>
          <a:off x="3417637" y="742371"/>
          <a:ext cx="3987864" cy="3987864"/>
        </a:xfrm>
        <a:prstGeom prst="ellipse">
          <a:avLst/>
        </a:prstGeom>
        <a:solidFill>
          <a:schemeClr val="accent4">
            <a:hueOff val="10395693"/>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r>
            <a:rPr lang="en-CA" sz="5100" kern="1200" dirty="0" smtClean="0"/>
            <a:t>Regulated (Licensed) Child Care</a:t>
          </a:r>
          <a:endParaRPr lang="en-CA" sz="5100" kern="1200" dirty="0"/>
        </a:p>
      </dsp:txBody>
      <dsp:txXfrm>
        <a:off x="4001646" y="1326380"/>
        <a:ext cx="2819846" cy="28198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89D340-7656-4360-8F60-19F9D073BC92}">
      <dsp:nvSpPr>
        <dsp:cNvPr id="0" name=""/>
        <dsp:cNvSpPr/>
      </dsp:nvSpPr>
      <dsp:spPr>
        <a:xfrm>
          <a:off x="1009915" y="2521075"/>
          <a:ext cx="1593528" cy="79676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Licensed Programs</a:t>
          </a:r>
          <a:endParaRPr lang="en-CA" sz="1700" kern="1200" dirty="0"/>
        </a:p>
      </dsp:txBody>
      <dsp:txXfrm>
        <a:off x="1033251" y="2544411"/>
        <a:ext cx="1546856" cy="750092"/>
      </dsp:txXfrm>
    </dsp:sp>
    <dsp:sp modelId="{67AFCC89-83E6-422B-9526-0F4B09D8F205}">
      <dsp:nvSpPr>
        <dsp:cNvPr id="0" name=""/>
        <dsp:cNvSpPr/>
      </dsp:nvSpPr>
      <dsp:spPr>
        <a:xfrm rot="17945813">
          <a:off x="2266765" y="2330720"/>
          <a:ext cx="1310769" cy="32124"/>
        </a:xfrm>
        <a:custGeom>
          <a:avLst/>
          <a:gdLst/>
          <a:ahLst/>
          <a:cxnLst/>
          <a:rect l="0" t="0" r="0" b="0"/>
          <a:pathLst>
            <a:path>
              <a:moveTo>
                <a:pt x="0" y="16062"/>
              </a:moveTo>
              <a:lnTo>
                <a:pt x="1310769" y="160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2889380" y="2314013"/>
        <a:ext cx="65538" cy="65538"/>
      </dsp:txXfrm>
    </dsp:sp>
    <dsp:sp modelId="{1B4513BF-D7C5-4AA7-8AFB-ADE174698A84}">
      <dsp:nvSpPr>
        <dsp:cNvPr id="0" name=""/>
        <dsp:cNvSpPr/>
      </dsp:nvSpPr>
      <dsp:spPr>
        <a:xfrm>
          <a:off x="3240855" y="1375726"/>
          <a:ext cx="1593528" cy="7967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Licensed Group Programs</a:t>
          </a:r>
          <a:endParaRPr lang="en-CA" sz="1700" kern="1200" dirty="0"/>
        </a:p>
      </dsp:txBody>
      <dsp:txXfrm>
        <a:off x="3264191" y="1399062"/>
        <a:ext cx="1546856" cy="750092"/>
      </dsp:txXfrm>
    </dsp:sp>
    <dsp:sp modelId="{7989B244-BBD7-40F1-A985-556652D98F29}">
      <dsp:nvSpPr>
        <dsp:cNvPr id="0" name=""/>
        <dsp:cNvSpPr/>
      </dsp:nvSpPr>
      <dsp:spPr>
        <a:xfrm rot="17692822">
          <a:off x="4395574" y="1070837"/>
          <a:ext cx="1515031" cy="32124"/>
        </a:xfrm>
        <a:custGeom>
          <a:avLst/>
          <a:gdLst/>
          <a:ahLst/>
          <a:cxnLst/>
          <a:rect l="0" t="0" r="0" b="0"/>
          <a:pathLst>
            <a:path>
              <a:moveTo>
                <a:pt x="0" y="16062"/>
              </a:moveTo>
              <a:lnTo>
                <a:pt x="1515031" y="1606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5115214" y="1049023"/>
        <a:ext cx="75751" cy="75751"/>
      </dsp:txXfrm>
    </dsp:sp>
    <dsp:sp modelId="{82443653-3E81-4F6C-A627-A561B800985B}">
      <dsp:nvSpPr>
        <dsp:cNvPr id="0" name=""/>
        <dsp:cNvSpPr/>
      </dsp:nvSpPr>
      <dsp:spPr>
        <a:xfrm>
          <a:off x="5471795" y="1307"/>
          <a:ext cx="1593528" cy="7967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Child Care Centres</a:t>
          </a:r>
          <a:endParaRPr lang="en-CA" sz="1700" kern="1200" dirty="0"/>
        </a:p>
      </dsp:txBody>
      <dsp:txXfrm>
        <a:off x="5495131" y="24643"/>
        <a:ext cx="1546856" cy="750092"/>
      </dsp:txXfrm>
    </dsp:sp>
    <dsp:sp modelId="{FF2B3866-943F-4104-BCBA-AB8DEB695B3B}">
      <dsp:nvSpPr>
        <dsp:cNvPr id="0" name=""/>
        <dsp:cNvSpPr/>
      </dsp:nvSpPr>
      <dsp:spPr>
        <a:xfrm rot="19457599">
          <a:off x="4760602" y="1528976"/>
          <a:ext cx="784974" cy="32124"/>
        </a:xfrm>
        <a:custGeom>
          <a:avLst/>
          <a:gdLst/>
          <a:ahLst/>
          <a:cxnLst/>
          <a:rect l="0" t="0" r="0" b="0"/>
          <a:pathLst>
            <a:path>
              <a:moveTo>
                <a:pt x="0" y="16062"/>
              </a:moveTo>
              <a:lnTo>
                <a:pt x="784974" y="1606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5133465" y="1525414"/>
        <a:ext cx="39248" cy="39248"/>
      </dsp:txXfrm>
    </dsp:sp>
    <dsp:sp modelId="{AF29FC7A-742B-475F-9618-D30A4400E4B5}">
      <dsp:nvSpPr>
        <dsp:cNvPr id="0" name=""/>
        <dsp:cNvSpPr/>
      </dsp:nvSpPr>
      <dsp:spPr>
        <a:xfrm>
          <a:off x="5471795" y="917586"/>
          <a:ext cx="1593528" cy="7967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School-age Child Care</a:t>
          </a:r>
          <a:endParaRPr lang="en-CA" sz="1700" kern="1200" dirty="0"/>
        </a:p>
      </dsp:txBody>
      <dsp:txXfrm>
        <a:off x="5495131" y="940922"/>
        <a:ext cx="1546856" cy="750092"/>
      </dsp:txXfrm>
    </dsp:sp>
    <dsp:sp modelId="{3FA6A9F8-0F67-4119-B24C-9C521253EDAA}">
      <dsp:nvSpPr>
        <dsp:cNvPr id="0" name=""/>
        <dsp:cNvSpPr/>
      </dsp:nvSpPr>
      <dsp:spPr>
        <a:xfrm rot="2142401">
          <a:off x="4760602" y="1987116"/>
          <a:ext cx="784974" cy="32124"/>
        </a:xfrm>
        <a:custGeom>
          <a:avLst/>
          <a:gdLst/>
          <a:ahLst/>
          <a:cxnLst/>
          <a:rect l="0" t="0" r="0" b="0"/>
          <a:pathLst>
            <a:path>
              <a:moveTo>
                <a:pt x="0" y="16062"/>
              </a:moveTo>
              <a:lnTo>
                <a:pt x="784974" y="1606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5133465" y="1983553"/>
        <a:ext cx="39248" cy="39248"/>
      </dsp:txXfrm>
    </dsp:sp>
    <dsp:sp modelId="{CDC33F27-8283-42B7-9E0C-4FC6F24F3336}">
      <dsp:nvSpPr>
        <dsp:cNvPr id="0" name=""/>
        <dsp:cNvSpPr/>
      </dsp:nvSpPr>
      <dsp:spPr>
        <a:xfrm>
          <a:off x="5471795" y="1833865"/>
          <a:ext cx="1593528" cy="7967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Workplace Child Care</a:t>
          </a:r>
          <a:endParaRPr lang="en-CA" sz="1700" kern="1200" dirty="0"/>
        </a:p>
      </dsp:txBody>
      <dsp:txXfrm>
        <a:off x="5495131" y="1857201"/>
        <a:ext cx="1546856" cy="750092"/>
      </dsp:txXfrm>
    </dsp:sp>
    <dsp:sp modelId="{B7D8191A-B4F7-4BB3-9C05-C6133F7E1A6B}">
      <dsp:nvSpPr>
        <dsp:cNvPr id="0" name=""/>
        <dsp:cNvSpPr/>
      </dsp:nvSpPr>
      <dsp:spPr>
        <a:xfrm rot="3907178">
          <a:off x="4395574" y="2445255"/>
          <a:ext cx="1515031" cy="32124"/>
        </a:xfrm>
        <a:custGeom>
          <a:avLst/>
          <a:gdLst/>
          <a:ahLst/>
          <a:cxnLst/>
          <a:rect l="0" t="0" r="0" b="0"/>
          <a:pathLst>
            <a:path>
              <a:moveTo>
                <a:pt x="0" y="16062"/>
              </a:moveTo>
              <a:lnTo>
                <a:pt x="1515031" y="1606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5115214" y="2423441"/>
        <a:ext cx="75751" cy="75751"/>
      </dsp:txXfrm>
    </dsp:sp>
    <dsp:sp modelId="{E9634E68-EC05-4440-B2F2-59CB6971127E}">
      <dsp:nvSpPr>
        <dsp:cNvPr id="0" name=""/>
        <dsp:cNvSpPr/>
      </dsp:nvSpPr>
      <dsp:spPr>
        <a:xfrm>
          <a:off x="5471795" y="2750144"/>
          <a:ext cx="1593528" cy="7967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Programs for children with special needs</a:t>
          </a:r>
          <a:endParaRPr lang="en-CA" sz="1700" kern="1200" dirty="0"/>
        </a:p>
      </dsp:txBody>
      <dsp:txXfrm>
        <a:off x="5495131" y="2773480"/>
        <a:ext cx="1546856" cy="750092"/>
      </dsp:txXfrm>
    </dsp:sp>
    <dsp:sp modelId="{15131BEF-12D4-486E-ADB8-F49027756CF2}">
      <dsp:nvSpPr>
        <dsp:cNvPr id="0" name=""/>
        <dsp:cNvSpPr/>
      </dsp:nvSpPr>
      <dsp:spPr>
        <a:xfrm rot="3654187">
          <a:off x="2266765" y="3476069"/>
          <a:ext cx="1310769" cy="32124"/>
        </a:xfrm>
        <a:custGeom>
          <a:avLst/>
          <a:gdLst/>
          <a:ahLst/>
          <a:cxnLst/>
          <a:rect l="0" t="0" r="0" b="0"/>
          <a:pathLst>
            <a:path>
              <a:moveTo>
                <a:pt x="0" y="16062"/>
              </a:moveTo>
              <a:lnTo>
                <a:pt x="1310769" y="1606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2889380" y="3459362"/>
        <a:ext cx="65538" cy="65538"/>
      </dsp:txXfrm>
    </dsp:sp>
    <dsp:sp modelId="{1BCB2FE6-705D-4658-829A-B24EEF3555F4}">
      <dsp:nvSpPr>
        <dsp:cNvPr id="0" name=""/>
        <dsp:cNvSpPr/>
      </dsp:nvSpPr>
      <dsp:spPr>
        <a:xfrm>
          <a:off x="3240855" y="3666423"/>
          <a:ext cx="1593528" cy="79676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Licensed Home Child Care</a:t>
          </a:r>
          <a:endParaRPr lang="en-CA" sz="1700" kern="1200" dirty="0"/>
        </a:p>
      </dsp:txBody>
      <dsp:txXfrm>
        <a:off x="3264191" y="3689759"/>
        <a:ext cx="1546856" cy="750092"/>
      </dsp:txXfrm>
    </dsp:sp>
    <dsp:sp modelId="{56A5F123-5268-4C7B-892B-349CD3AA395E}">
      <dsp:nvSpPr>
        <dsp:cNvPr id="0" name=""/>
        <dsp:cNvSpPr/>
      </dsp:nvSpPr>
      <dsp:spPr>
        <a:xfrm>
          <a:off x="4834384" y="4048743"/>
          <a:ext cx="637411" cy="32124"/>
        </a:xfrm>
        <a:custGeom>
          <a:avLst/>
          <a:gdLst/>
          <a:ahLst/>
          <a:cxnLst/>
          <a:rect l="0" t="0" r="0" b="0"/>
          <a:pathLst>
            <a:path>
              <a:moveTo>
                <a:pt x="0" y="16062"/>
              </a:moveTo>
              <a:lnTo>
                <a:pt x="637411" y="16062"/>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5137154" y="4048870"/>
        <a:ext cx="31870" cy="31870"/>
      </dsp:txXfrm>
    </dsp:sp>
    <dsp:sp modelId="{4E8B98F5-165F-45FC-B88B-6F9F0F27E8EC}">
      <dsp:nvSpPr>
        <dsp:cNvPr id="0" name=""/>
        <dsp:cNvSpPr/>
      </dsp:nvSpPr>
      <dsp:spPr>
        <a:xfrm>
          <a:off x="5471795" y="3666423"/>
          <a:ext cx="1593528" cy="79676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CA" sz="1700" kern="1200" dirty="0" smtClean="0"/>
            <a:t>Home child care for up to 5 children</a:t>
          </a:r>
          <a:endParaRPr lang="en-CA" sz="1700" kern="1200" dirty="0"/>
        </a:p>
      </dsp:txBody>
      <dsp:txXfrm>
        <a:off x="5495131" y="3689759"/>
        <a:ext cx="1546856" cy="7500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9632C-CADA-4365-A1A3-5EE10C5588F0}">
      <dsp:nvSpPr>
        <dsp:cNvPr id="0" name=""/>
        <dsp:cNvSpPr/>
      </dsp:nvSpPr>
      <dsp:spPr>
        <a:xfrm>
          <a:off x="3121325" y="2340260"/>
          <a:ext cx="361194" cy="2064753"/>
        </a:xfrm>
        <a:custGeom>
          <a:avLst/>
          <a:gdLst/>
          <a:ahLst/>
          <a:cxnLst/>
          <a:rect l="0" t="0" r="0" b="0"/>
          <a:pathLst>
            <a:path>
              <a:moveTo>
                <a:pt x="0" y="0"/>
              </a:moveTo>
              <a:lnTo>
                <a:pt x="180597" y="0"/>
              </a:lnTo>
              <a:lnTo>
                <a:pt x="180597" y="2064753"/>
              </a:lnTo>
              <a:lnTo>
                <a:pt x="361194" y="2064753"/>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CA" sz="700" kern="1200"/>
        </a:p>
      </dsp:txBody>
      <dsp:txXfrm>
        <a:off x="3249520" y="3320234"/>
        <a:ext cx="104805" cy="104805"/>
      </dsp:txXfrm>
    </dsp:sp>
    <dsp:sp modelId="{0170A7D9-131F-46E8-B764-FCB8B63B24B3}">
      <dsp:nvSpPr>
        <dsp:cNvPr id="0" name=""/>
        <dsp:cNvSpPr/>
      </dsp:nvSpPr>
      <dsp:spPr>
        <a:xfrm>
          <a:off x="3121325" y="2340260"/>
          <a:ext cx="361194" cy="1376502"/>
        </a:xfrm>
        <a:custGeom>
          <a:avLst/>
          <a:gdLst/>
          <a:ahLst/>
          <a:cxnLst/>
          <a:rect l="0" t="0" r="0" b="0"/>
          <a:pathLst>
            <a:path>
              <a:moveTo>
                <a:pt x="0" y="0"/>
              </a:moveTo>
              <a:lnTo>
                <a:pt x="180597" y="0"/>
              </a:lnTo>
              <a:lnTo>
                <a:pt x="180597" y="1376502"/>
              </a:lnTo>
              <a:lnTo>
                <a:pt x="361194" y="1376502"/>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3266345" y="2992933"/>
        <a:ext cx="71155" cy="71155"/>
      </dsp:txXfrm>
    </dsp:sp>
    <dsp:sp modelId="{037E807D-DEEA-42DC-B721-D4B090BDA996}">
      <dsp:nvSpPr>
        <dsp:cNvPr id="0" name=""/>
        <dsp:cNvSpPr/>
      </dsp:nvSpPr>
      <dsp:spPr>
        <a:xfrm>
          <a:off x="3121325" y="2340260"/>
          <a:ext cx="361194" cy="688251"/>
        </a:xfrm>
        <a:custGeom>
          <a:avLst/>
          <a:gdLst/>
          <a:ahLst/>
          <a:cxnLst/>
          <a:rect l="0" t="0" r="0" b="0"/>
          <a:pathLst>
            <a:path>
              <a:moveTo>
                <a:pt x="0" y="0"/>
              </a:moveTo>
              <a:lnTo>
                <a:pt x="180597" y="0"/>
              </a:lnTo>
              <a:lnTo>
                <a:pt x="180597" y="688251"/>
              </a:lnTo>
              <a:lnTo>
                <a:pt x="361194" y="688251"/>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3282491" y="2664953"/>
        <a:ext cx="38863" cy="38863"/>
      </dsp:txXfrm>
    </dsp:sp>
    <dsp:sp modelId="{E74D1F6A-A965-4973-B289-6C7BAF579245}">
      <dsp:nvSpPr>
        <dsp:cNvPr id="0" name=""/>
        <dsp:cNvSpPr/>
      </dsp:nvSpPr>
      <dsp:spPr>
        <a:xfrm>
          <a:off x="3121325" y="2294540"/>
          <a:ext cx="361194" cy="91440"/>
        </a:xfrm>
        <a:custGeom>
          <a:avLst/>
          <a:gdLst/>
          <a:ahLst/>
          <a:cxnLst/>
          <a:rect l="0" t="0" r="0" b="0"/>
          <a:pathLst>
            <a:path>
              <a:moveTo>
                <a:pt x="0" y="45720"/>
              </a:moveTo>
              <a:lnTo>
                <a:pt x="361194" y="4572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3292892" y="2331230"/>
        <a:ext cx="18059" cy="18059"/>
      </dsp:txXfrm>
    </dsp:sp>
    <dsp:sp modelId="{025C3806-37C6-4782-A989-5389DD10E543}">
      <dsp:nvSpPr>
        <dsp:cNvPr id="0" name=""/>
        <dsp:cNvSpPr/>
      </dsp:nvSpPr>
      <dsp:spPr>
        <a:xfrm>
          <a:off x="3121325" y="1652008"/>
          <a:ext cx="361194" cy="688251"/>
        </a:xfrm>
        <a:custGeom>
          <a:avLst/>
          <a:gdLst/>
          <a:ahLst/>
          <a:cxnLst/>
          <a:rect l="0" t="0" r="0" b="0"/>
          <a:pathLst>
            <a:path>
              <a:moveTo>
                <a:pt x="0" y="688251"/>
              </a:moveTo>
              <a:lnTo>
                <a:pt x="180597" y="688251"/>
              </a:lnTo>
              <a:lnTo>
                <a:pt x="180597" y="0"/>
              </a:lnTo>
              <a:lnTo>
                <a:pt x="361194"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3282491" y="1976702"/>
        <a:ext cx="38863" cy="38863"/>
      </dsp:txXfrm>
    </dsp:sp>
    <dsp:sp modelId="{039E3F1C-2A92-4034-9A5C-7AB94B4F781E}">
      <dsp:nvSpPr>
        <dsp:cNvPr id="0" name=""/>
        <dsp:cNvSpPr/>
      </dsp:nvSpPr>
      <dsp:spPr>
        <a:xfrm>
          <a:off x="3121325" y="963757"/>
          <a:ext cx="361194" cy="1376502"/>
        </a:xfrm>
        <a:custGeom>
          <a:avLst/>
          <a:gdLst/>
          <a:ahLst/>
          <a:cxnLst/>
          <a:rect l="0" t="0" r="0" b="0"/>
          <a:pathLst>
            <a:path>
              <a:moveTo>
                <a:pt x="0" y="1376502"/>
              </a:moveTo>
              <a:lnTo>
                <a:pt x="180597" y="1376502"/>
              </a:lnTo>
              <a:lnTo>
                <a:pt x="180597" y="0"/>
              </a:lnTo>
              <a:lnTo>
                <a:pt x="361194"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CA" sz="500" kern="1200"/>
        </a:p>
      </dsp:txBody>
      <dsp:txXfrm>
        <a:off x="3266345" y="1616431"/>
        <a:ext cx="71155" cy="71155"/>
      </dsp:txXfrm>
    </dsp:sp>
    <dsp:sp modelId="{E5866566-8260-4B07-A42A-82222D29ED84}">
      <dsp:nvSpPr>
        <dsp:cNvPr id="0" name=""/>
        <dsp:cNvSpPr/>
      </dsp:nvSpPr>
      <dsp:spPr>
        <a:xfrm>
          <a:off x="3121325" y="275506"/>
          <a:ext cx="361194" cy="2064753"/>
        </a:xfrm>
        <a:custGeom>
          <a:avLst/>
          <a:gdLst/>
          <a:ahLst/>
          <a:cxnLst/>
          <a:rect l="0" t="0" r="0" b="0"/>
          <a:pathLst>
            <a:path>
              <a:moveTo>
                <a:pt x="0" y="2064753"/>
              </a:moveTo>
              <a:lnTo>
                <a:pt x="180597" y="2064753"/>
              </a:lnTo>
              <a:lnTo>
                <a:pt x="180597" y="0"/>
              </a:lnTo>
              <a:lnTo>
                <a:pt x="361194" y="0"/>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CA" sz="700" kern="1200"/>
        </a:p>
      </dsp:txBody>
      <dsp:txXfrm>
        <a:off x="3249520" y="1255480"/>
        <a:ext cx="104805" cy="104805"/>
      </dsp:txXfrm>
    </dsp:sp>
    <dsp:sp modelId="{B920FC97-2DA6-4152-9FC8-11470CF8C17C}">
      <dsp:nvSpPr>
        <dsp:cNvPr id="0" name=""/>
        <dsp:cNvSpPr/>
      </dsp:nvSpPr>
      <dsp:spPr>
        <a:xfrm rot="16200000">
          <a:off x="1397075" y="2064959"/>
          <a:ext cx="2897900" cy="55060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CA" sz="1800" kern="1200" dirty="0" smtClean="0"/>
            <a:t>Programs that support informal child care</a:t>
          </a:r>
          <a:endParaRPr lang="en-CA" sz="1800" kern="1200" dirty="0"/>
        </a:p>
      </dsp:txBody>
      <dsp:txXfrm>
        <a:off x="1397075" y="2064959"/>
        <a:ext cx="2897900" cy="550601"/>
      </dsp:txXfrm>
    </dsp:sp>
    <dsp:sp modelId="{72046697-4833-4F4F-8CDB-D99E76AC9D38}">
      <dsp:nvSpPr>
        <dsp:cNvPr id="0" name=""/>
        <dsp:cNvSpPr/>
      </dsp:nvSpPr>
      <dsp:spPr>
        <a:xfrm>
          <a:off x="3482519" y="205"/>
          <a:ext cx="1805971" cy="550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CA" sz="1600" kern="1200" dirty="0" smtClean="0"/>
            <a:t>Family resource programs</a:t>
          </a:r>
          <a:endParaRPr lang="en-CA" sz="1600" kern="1200" dirty="0"/>
        </a:p>
      </dsp:txBody>
      <dsp:txXfrm>
        <a:off x="3482519" y="205"/>
        <a:ext cx="1805971" cy="550601"/>
      </dsp:txXfrm>
    </dsp:sp>
    <dsp:sp modelId="{410215BF-B7E9-4736-A269-72819DBA5EE6}">
      <dsp:nvSpPr>
        <dsp:cNvPr id="0" name=""/>
        <dsp:cNvSpPr/>
      </dsp:nvSpPr>
      <dsp:spPr>
        <a:xfrm>
          <a:off x="3482519" y="688456"/>
          <a:ext cx="1805971" cy="550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CA" sz="1600" kern="1200" dirty="0" smtClean="0"/>
            <a:t>Family support programs</a:t>
          </a:r>
          <a:endParaRPr lang="en-CA" sz="1600" kern="1200" dirty="0"/>
        </a:p>
      </dsp:txBody>
      <dsp:txXfrm>
        <a:off x="3482519" y="688456"/>
        <a:ext cx="1805971" cy="550601"/>
      </dsp:txXfrm>
    </dsp:sp>
    <dsp:sp modelId="{553380ED-0EAF-497F-AA8D-5F605BAB2B8D}">
      <dsp:nvSpPr>
        <dsp:cNvPr id="0" name=""/>
        <dsp:cNvSpPr/>
      </dsp:nvSpPr>
      <dsp:spPr>
        <a:xfrm>
          <a:off x="3482519" y="1376708"/>
          <a:ext cx="1805971" cy="550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CA" sz="1600" kern="1200" dirty="0" smtClean="0"/>
            <a:t>Parenting and family literacy centres</a:t>
          </a:r>
          <a:endParaRPr lang="en-CA" sz="1600" kern="1200" dirty="0"/>
        </a:p>
      </dsp:txBody>
      <dsp:txXfrm>
        <a:off x="3482519" y="1376708"/>
        <a:ext cx="1805971" cy="550601"/>
      </dsp:txXfrm>
    </dsp:sp>
    <dsp:sp modelId="{818B90B3-1BD0-4A40-A6B2-57E5065B380E}">
      <dsp:nvSpPr>
        <dsp:cNvPr id="0" name=""/>
        <dsp:cNvSpPr/>
      </dsp:nvSpPr>
      <dsp:spPr>
        <a:xfrm>
          <a:off x="3482519" y="2064959"/>
          <a:ext cx="1805971" cy="550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CA" sz="1600" kern="1200" dirty="0" smtClean="0"/>
            <a:t>Babysitting/informal care</a:t>
          </a:r>
          <a:endParaRPr lang="en-CA" sz="1600" kern="1200" dirty="0"/>
        </a:p>
      </dsp:txBody>
      <dsp:txXfrm>
        <a:off x="3482519" y="2064959"/>
        <a:ext cx="1805971" cy="550601"/>
      </dsp:txXfrm>
    </dsp:sp>
    <dsp:sp modelId="{707AD00A-4100-48D0-996B-5DC6E5ECC3AC}">
      <dsp:nvSpPr>
        <dsp:cNvPr id="0" name=""/>
        <dsp:cNvSpPr/>
      </dsp:nvSpPr>
      <dsp:spPr>
        <a:xfrm>
          <a:off x="3482519" y="2753210"/>
          <a:ext cx="1805971" cy="550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CA" sz="1600" kern="1200" dirty="0" smtClean="0"/>
            <a:t>Drop-in centre</a:t>
          </a:r>
          <a:endParaRPr lang="en-CA" sz="1600" kern="1200" dirty="0"/>
        </a:p>
      </dsp:txBody>
      <dsp:txXfrm>
        <a:off x="3482519" y="2753210"/>
        <a:ext cx="1805971" cy="550601"/>
      </dsp:txXfrm>
    </dsp:sp>
    <dsp:sp modelId="{FCE8E4C5-1655-41CE-9836-0754157096B2}">
      <dsp:nvSpPr>
        <dsp:cNvPr id="0" name=""/>
        <dsp:cNvSpPr/>
      </dsp:nvSpPr>
      <dsp:spPr>
        <a:xfrm>
          <a:off x="3482519" y="3441462"/>
          <a:ext cx="1805971" cy="550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CA" sz="1600" kern="1200" dirty="0" smtClean="0"/>
            <a:t>Playgroups</a:t>
          </a:r>
          <a:endParaRPr lang="en-CA" sz="1600" kern="1200" dirty="0"/>
        </a:p>
      </dsp:txBody>
      <dsp:txXfrm>
        <a:off x="3482519" y="3441462"/>
        <a:ext cx="1805971" cy="550601"/>
      </dsp:txXfrm>
    </dsp:sp>
    <dsp:sp modelId="{ADF8B7D2-B6E3-492A-9C97-1814BF966309}">
      <dsp:nvSpPr>
        <dsp:cNvPr id="0" name=""/>
        <dsp:cNvSpPr/>
      </dsp:nvSpPr>
      <dsp:spPr>
        <a:xfrm>
          <a:off x="3482519" y="4129713"/>
          <a:ext cx="1805971" cy="55060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CA" sz="1600" kern="1200" dirty="0" smtClean="0"/>
            <a:t>Emergency and sick child care</a:t>
          </a:r>
          <a:endParaRPr lang="en-CA" sz="1600" kern="1200" dirty="0"/>
        </a:p>
      </dsp:txBody>
      <dsp:txXfrm>
        <a:off x="3482519" y="4129713"/>
        <a:ext cx="1805971" cy="5506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04D49-2A64-410A-BA3D-3F497C8333F4}">
      <dsp:nvSpPr>
        <dsp:cNvPr id="0" name=""/>
        <dsp:cNvSpPr/>
      </dsp:nvSpPr>
      <dsp:spPr>
        <a:xfrm>
          <a:off x="0" y="876300"/>
          <a:ext cx="7619999" cy="3047999"/>
        </a:xfrm>
        <a:prstGeom prst="leftRightRibbon">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259BAC-FED1-4A0D-9CE5-111DF54D4573}">
      <dsp:nvSpPr>
        <dsp:cNvPr id="0" name=""/>
        <dsp:cNvSpPr/>
      </dsp:nvSpPr>
      <dsp:spPr>
        <a:xfrm>
          <a:off x="914400" y="1409700"/>
          <a:ext cx="2514599" cy="14935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24460" rIns="0" bIns="133350" numCol="1" spcCol="1270" anchor="ctr" anchorCtr="0">
          <a:noAutofit/>
        </a:bodyPr>
        <a:lstStyle/>
        <a:p>
          <a:pPr lvl="0" algn="ctr" defTabSz="1555750">
            <a:lnSpc>
              <a:spcPct val="90000"/>
            </a:lnSpc>
            <a:spcBef>
              <a:spcPct val="0"/>
            </a:spcBef>
            <a:spcAft>
              <a:spcPct val="35000"/>
            </a:spcAft>
          </a:pPr>
          <a:r>
            <a:rPr lang="en-CA" sz="3500" kern="1200" dirty="0" smtClean="0"/>
            <a:t>Not-for-Profit Child Care</a:t>
          </a:r>
          <a:endParaRPr lang="en-CA" sz="3500" kern="1200" dirty="0"/>
        </a:p>
      </dsp:txBody>
      <dsp:txXfrm>
        <a:off x="914400" y="1409700"/>
        <a:ext cx="2514599" cy="1493520"/>
      </dsp:txXfrm>
    </dsp:sp>
    <dsp:sp modelId="{3D23507F-8A7B-4A01-9FE6-EA7E7F0DB7BE}">
      <dsp:nvSpPr>
        <dsp:cNvPr id="0" name=""/>
        <dsp:cNvSpPr/>
      </dsp:nvSpPr>
      <dsp:spPr>
        <a:xfrm>
          <a:off x="3810000" y="1897380"/>
          <a:ext cx="2971800" cy="1493520"/>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24460" rIns="0" bIns="133350" numCol="1" spcCol="1270" anchor="ctr" anchorCtr="0">
          <a:noAutofit/>
        </a:bodyPr>
        <a:lstStyle/>
        <a:p>
          <a:pPr lvl="0" algn="ctr" defTabSz="1555750">
            <a:lnSpc>
              <a:spcPct val="90000"/>
            </a:lnSpc>
            <a:spcBef>
              <a:spcPct val="0"/>
            </a:spcBef>
            <a:spcAft>
              <a:spcPct val="35000"/>
            </a:spcAft>
          </a:pPr>
          <a:r>
            <a:rPr lang="en-CA" sz="3500" kern="1200" dirty="0" smtClean="0"/>
            <a:t>For-Profit Child Care</a:t>
          </a:r>
          <a:endParaRPr lang="en-CA" sz="3500" kern="1200" dirty="0"/>
        </a:p>
      </dsp:txBody>
      <dsp:txXfrm>
        <a:off x="3810000" y="1897380"/>
        <a:ext cx="2971800" cy="149352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3C38A88-0F96-45E2-8C19-E7FFD543121D}" type="datetimeFigureOut">
              <a:rPr lang="en-CA" smtClean="0"/>
              <a:t>31/01/2018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930191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C38A88-0F96-45E2-8C19-E7FFD543121D}" type="datetimeFigureOut">
              <a:rPr lang="en-CA" smtClean="0"/>
              <a:t>31/01/2018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670808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C38A88-0F96-45E2-8C19-E7FFD543121D}" type="datetimeFigureOut">
              <a:rPr lang="en-CA" smtClean="0"/>
              <a:t>31/01/2018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1191073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3C38A88-0F96-45E2-8C19-E7FFD543121D}" type="datetimeFigureOut">
              <a:rPr lang="en-CA" smtClean="0"/>
              <a:t>31/01/2018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2079521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3C38A88-0F96-45E2-8C19-E7FFD543121D}" type="datetimeFigureOut">
              <a:rPr lang="en-CA" smtClean="0"/>
              <a:t>31/01/2018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3538918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3C38A88-0F96-45E2-8C19-E7FFD543121D}" type="datetimeFigureOut">
              <a:rPr lang="en-CA" smtClean="0"/>
              <a:t>31/01/2018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208183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C38A88-0F96-45E2-8C19-E7FFD543121D}" type="datetimeFigureOut">
              <a:rPr lang="en-CA" smtClean="0"/>
              <a:t>31/01/2018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4039989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C38A88-0F96-45E2-8C19-E7FFD543121D}" type="datetimeFigureOut">
              <a:rPr lang="en-CA" smtClean="0"/>
              <a:t>31/01/2018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1944299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C38A88-0F96-45E2-8C19-E7FFD543121D}" type="datetimeFigureOut">
              <a:rPr lang="en-CA" smtClean="0"/>
              <a:t>31/01/2018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8371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C38A88-0F96-45E2-8C19-E7FFD543121D}" type="datetimeFigureOut">
              <a:rPr lang="en-CA" smtClean="0"/>
              <a:t>31/01/2018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1064354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3C38A88-0F96-45E2-8C19-E7FFD543121D}" type="datetimeFigureOut">
              <a:rPr lang="en-CA" smtClean="0"/>
              <a:t>31/01/2018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A0CFD294-3293-48DE-977C-AC7992E43D34}" type="slidenum">
              <a:rPr lang="en-CA" smtClean="0"/>
              <a:t>‹#›</a:t>
            </a:fld>
            <a:endParaRPr lang="en-CA"/>
          </a:p>
        </p:txBody>
      </p:sp>
    </p:spTree>
    <p:extLst>
      <p:ext uri="{BB962C8B-B14F-4D97-AF65-F5344CB8AC3E}">
        <p14:creationId xmlns:p14="http://schemas.microsoft.com/office/powerpoint/2010/main" val="219131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38A88-0F96-45E2-8C19-E7FFD543121D}" type="datetimeFigureOut">
              <a:rPr lang="en-CA" smtClean="0"/>
              <a:t>31/01/2018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CFD294-3293-48DE-977C-AC7992E43D34}" type="slidenum">
              <a:rPr lang="en-CA" smtClean="0"/>
              <a:t>‹#›</a:t>
            </a:fld>
            <a:endParaRPr lang="en-CA"/>
          </a:p>
        </p:txBody>
      </p:sp>
    </p:spTree>
    <p:extLst>
      <p:ext uri="{BB962C8B-B14F-4D97-AF65-F5344CB8AC3E}">
        <p14:creationId xmlns:p14="http://schemas.microsoft.com/office/powerpoint/2010/main" val="4057695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hyperlink" Target="https://www1.toronto.ca/City%20Of%20Toronto/Children's%20Services/Files/pdf/T/toronto-after-school-program-report.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gov.on.ca/ONT/portal61/licensedchildcar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ontario.ca/laws/regulation/r15137" TargetMode="External"/><Relationship Id="rId2" Type="http://schemas.openxmlformats.org/officeDocument/2006/relationships/hyperlink" Target="http://www.ontario.ca/laws/statute/14c11" TargetMode="External"/><Relationship Id="rId1" Type="http://schemas.openxmlformats.org/officeDocument/2006/relationships/slideLayout" Target="../slideLayouts/slideLayout2.xml"/><Relationship Id="rId4" Type="http://schemas.openxmlformats.org/officeDocument/2006/relationships/hyperlink" Target="http://www.ontla.on.ca/web/bills/bills_detail.do?locale=en&amp;BillID=2269&amp;detailPage=bills_detail_the_bill"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97318" y="692697"/>
            <a:ext cx="7526338" cy="3236815"/>
          </a:xfrm>
        </p:spPr>
        <p:txBody>
          <a:bodyPr/>
          <a:lstStyle/>
          <a:p>
            <a:r>
              <a:rPr lang="en-US" sz="4000" dirty="0"/>
              <a:t>EDUC 20705 </a:t>
            </a:r>
            <a:br>
              <a:rPr lang="en-US" sz="4000" dirty="0"/>
            </a:br>
            <a:r>
              <a:rPr lang="en-US" sz="4000" dirty="0"/>
              <a:t>Legislations and Quality Indicators for School-age Care in Ontario</a:t>
            </a:r>
            <a:endParaRPr lang="en-CA" sz="4000" dirty="0"/>
          </a:p>
        </p:txBody>
      </p:sp>
      <p:sp>
        <p:nvSpPr>
          <p:cNvPr id="2051" name="Rectangle 3"/>
          <p:cNvSpPr>
            <a:spLocks noGrp="1" noChangeArrowheads="1"/>
          </p:cNvSpPr>
          <p:nvPr>
            <p:ph type="subTitle" idx="1"/>
          </p:nvPr>
        </p:nvSpPr>
        <p:spPr>
          <a:xfrm>
            <a:off x="2332832" y="5280847"/>
            <a:ext cx="4699273" cy="434974"/>
          </a:xfrm>
        </p:spPr>
        <p:txBody>
          <a:bodyPr/>
          <a:lstStyle/>
          <a:p>
            <a:r>
              <a:rPr lang="en-US" dirty="0" smtClean="0"/>
              <a:t>Unit 2</a:t>
            </a:r>
            <a:endParaRPr lang="en-CA" dirty="0"/>
          </a:p>
        </p:txBody>
      </p:sp>
      <p:pic>
        <p:nvPicPr>
          <p:cNvPr id="2053" name="Picture 5" descr="MPj04088640000[1]"/>
          <p:cNvPicPr>
            <a:picLocks noChangeAspect="1" noChangeArrowheads="1"/>
          </p:cNvPicPr>
          <p:nvPr/>
        </p:nvPicPr>
        <p:blipFill>
          <a:blip r:embed="rId2" cstate="print"/>
          <a:srcRect/>
          <a:stretch>
            <a:fillRect/>
          </a:stretch>
        </p:blipFill>
        <p:spPr bwMode="auto">
          <a:xfrm>
            <a:off x="7680177" y="4715994"/>
            <a:ext cx="2737173" cy="214200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a:t>School-age care and “a half a childhood”</a:t>
            </a:r>
          </a:p>
        </p:txBody>
      </p:sp>
      <p:sp>
        <p:nvSpPr>
          <p:cNvPr id="10243" name="Rectangle 3"/>
          <p:cNvSpPr>
            <a:spLocks noGrp="1" noChangeArrowheads="1"/>
          </p:cNvSpPr>
          <p:nvPr>
            <p:ph idx="1"/>
          </p:nvPr>
        </p:nvSpPr>
        <p:spPr>
          <a:xfrm>
            <a:off x="2333998" y="2924944"/>
            <a:ext cx="7524003" cy="2933853"/>
          </a:xfrm>
        </p:spPr>
        <p:txBody>
          <a:bodyPr>
            <a:normAutofit fontScale="70000" lnSpcReduction="20000"/>
          </a:bodyPr>
          <a:lstStyle/>
          <a:p>
            <a:pPr>
              <a:lnSpc>
                <a:spcPct val="90000"/>
              </a:lnSpc>
            </a:pPr>
            <a:r>
              <a:rPr lang="en-CA" dirty="0"/>
              <a:t>Many people assume that as soon as children enter the school system there is no longer a need for formal child care. </a:t>
            </a:r>
          </a:p>
          <a:p>
            <a:pPr>
              <a:lnSpc>
                <a:spcPct val="90000"/>
              </a:lnSpc>
              <a:buNone/>
            </a:pPr>
            <a:endParaRPr lang="en-CA" dirty="0"/>
          </a:p>
          <a:p>
            <a:pPr>
              <a:lnSpc>
                <a:spcPct val="90000"/>
              </a:lnSpc>
            </a:pPr>
            <a:r>
              <a:rPr lang="en-CA" dirty="0"/>
              <a:t>But calculations indicate that children are in school less than half the time when their parents are working and away from home.  This includes summer vacations, before and after school, holidays and professional development days.  </a:t>
            </a:r>
          </a:p>
          <a:p>
            <a:pPr>
              <a:lnSpc>
                <a:spcPct val="90000"/>
              </a:lnSpc>
              <a:buNone/>
            </a:pPr>
            <a:endParaRPr lang="en-CA" dirty="0"/>
          </a:p>
          <a:p>
            <a:pPr>
              <a:lnSpc>
                <a:spcPct val="90000"/>
              </a:lnSpc>
            </a:pPr>
            <a:r>
              <a:rPr lang="en-CA" dirty="0"/>
              <a:t>This is a enormous amount of time, one that amounts to "a half a childhood". </a:t>
            </a:r>
          </a:p>
          <a:p>
            <a:pPr>
              <a:lnSpc>
                <a:spcPct val="90000"/>
              </a:lnSpc>
              <a:buFont typeface="Wingdings" pitchFamily="2" charset="2"/>
              <a:buNone/>
            </a:pPr>
            <a:endParaRPr lang="en-CA" dirty="0"/>
          </a:p>
          <a:p>
            <a:pPr>
              <a:lnSpc>
                <a:spcPct val="90000"/>
              </a:lnSpc>
            </a:pPr>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CA"/>
              <a:t>A brief history of school-age care in Canada</a:t>
            </a:r>
          </a:p>
        </p:txBody>
      </p:sp>
      <p:sp>
        <p:nvSpPr>
          <p:cNvPr id="11267" name="Rectangle 3"/>
          <p:cNvSpPr>
            <a:spLocks noGrp="1" noChangeArrowheads="1"/>
          </p:cNvSpPr>
          <p:nvPr>
            <p:ph idx="1"/>
          </p:nvPr>
        </p:nvSpPr>
        <p:spPr/>
        <p:txBody>
          <a:bodyPr>
            <a:normAutofit fontScale="92500" lnSpcReduction="10000"/>
          </a:bodyPr>
          <a:lstStyle/>
          <a:p>
            <a:pPr>
              <a:lnSpc>
                <a:spcPct val="90000"/>
              </a:lnSpc>
            </a:pPr>
            <a:r>
              <a:rPr lang="en-CA" dirty="0"/>
              <a:t>Before 1960s: two systems that provided services for school-age children include licensed programs (under Daycare Act) and unlicensed recreational programs</a:t>
            </a:r>
          </a:p>
          <a:p>
            <a:pPr>
              <a:lnSpc>
                <a:spcPct val="90000"/>
              </a:lnSpc>
              <a:buNone/>
            </a:pPr>
            <a:endParaRPr lang="en-CA" dirty="0"/>
          </a:p>
          <a:p>
            <a:pPr>
              <a:lnSpc>
                <a:spcPct val="90000"/>
              </a:lnSpc>
            </a:pPr>
            <a:r>
              <a:rPr lang="en-CA" dirty="0"/>
              <a:t>80s: school-age care space were created to provide before and after-school care for school-age children within schools in Ontario</a:t>
            </a:r>
          </a:p>
          <a:p>
            <a:pPr>
              <a:lnSpc>
                <a:spcPct val="90000"/>
              </a:lnSpc>
              <a:buNone/>
            </a:pPr>
            <a:endParaRPr lang="en-CA" dirty="0"/>
          </a:p>
          <a:p>
            <a:pPr>
              <a:lnSpc>
                <a:spcPct val="90000"/>
              </a:lnSpc>
            </a:pPr>
            <a:r>
              <a:rPr lang="en-CA" dirty="0"/>
              <a:t>Present: programs are provided under different mandates (day care or recreation); demand for high quality school-age care has increases dramatically. </a:t>
            </a:r>
            <a:r>
              <a:rPr lang="en-CA" dirty="0" smtClean="0"/>
              <a:t>As of September 2017 all school boards in Ontario must offer before and after care, if there is a need.</a:t>
            </a:r>
            <a:endParaRPr lang="en-CA"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What roles do governments play in early childhood education?</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43938830"/>
              </p:ext>
            </p:extLst>
          </p:nvPr>
        </p:nvGraphicFramePr>
        <p:xfrm>
          <a:off x="1703512" y="1916832"/>
          <a:ext cx="8712968"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48748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CA"/>
              <a:t>What is a high-quality school-age care?</a:t>
            </a:r>
          </a:p>
        </p:txBody>
      </p:sp>
      <p:sp>
        <p:nvSpPr>
          <p:cNvPr id="16387" name="Rectangle 3"/>
          <p:cNvSpPr>
            <a:spLocks noGrp="1" noChangeArrowheads="1"/>
          </p:cNvSpPr>
          <p:nvPr>
            <p:ph idx="1"/>
          </p:nvPr>
        </p:nvSpPr>
        <p:spPr>
          <a:xfrm>
            <a:off x="1452859" y="1557338"/>
            <a:ext cx="9286281" cy="4680519"/>
          </a:xfrm>
        </p:spPr>
        <p:txBody>
          <a:bodyPr>
            <a:normAutofit fontScale="55000" lnSpcReduction="20000"/>
          </a:bodyPr>
          <a:lstStyle/>
          <a:p>
            <a:pPr>
              <a:lnSpc>
                <a:spcPct val="90000"/>
              </a:lnSpc>
              <a:buFont typeface="Wingdings" pitchFamily="2" charset="2"/>
              <a:buNone/>
            </a:pPr>
            <a:r>
              <a:rPr lang="en-CA" sz="3200" dirty="0"/>
              <a:t>According to a recent research exploring the </a:t>
            </a:r>
            <a:r>
              <a:rPr lang="en-CA" sz="3200" dirty="0" err="1"/>
              <a:t>charateristics</a:t>
            </a:r>
            <a:r>
              <a:rPr lang="en-CA" sz="3200" dirty="0"/>
              <a:t> of high quality after-school programs (</a:t>
            </a:r>
            <a:r>
              <a:rPr lang="en-CA" sz="3200" dirty="0" err="1"/>
              <a:t>Lopata</a:t>
            </a:r>
            <a:r>
              <a:rPr lang="en-CA" sz="3200" dirty="0"/>
              <a:t> &amp; </a:t>
            </a:r>
            <a:r>
              <a:rPr lang="en-CA" sz="3200" dirty="0" err="1"/>
              <a:t>Grundmann</a:t>
            </a:r>
            <a:r>
              <a:rPr lang="en-CA" sz="3200" dirty="0"/>
              <a:t>, 2015), a high quality after-school program should include:</a:t>
            </a:r>
          </a:p>
          <a:p>
            <a:pPr>
              <a:lnSpc>
                <a:spcPct val="90000"/>
              </a:lnSpc>
              <a:buFont typeface="Wingdings" pitchFamily="2" charset="2"/>
              <a:buNone/>
            </a:pPr>
            <a:endParaRPr lang="en-CA" sz="2400" dirty="0"/>
          </a:p>
          <a:p>
            <a:pPr>
              <a:lnSpc>
                <a:spcPct val="90000"/>
              </a:lnSpc>
            </a:pPr>
            <a:r>
              <a:rPr lang="en-US" sz="2400" dirty="0"/>
              <a:t>Sound leadership &amp; staffing practices</a:t>
            </a:r>
            <a:endParaRPr lang="en-CA" sz="2400" dirty="0"/>
          </a:p>
          <a:p>
            <a:pPr>
              <a:lnSpc>
                <a:spcPct val="90000"/>
              </a:lnSpc>
            </a:pPr>
            <a:r>
              <a:rPr lang="en-US" sz="2400" dirty="0"/>
              <a:t>Quality interactions &amp; relationships</a:t>
            </a:r>
          </a:p>
          <a:p>
            <a:pPr>
              <a:lnSpc>
                <a:spcPct val="90000"/>
              </a:lnSpc>
            </a:pPr>
            <a:r>
              <a:rPr lang="en-US" sz="2400" dirty="0"/>
              <a:t>Provides a positive atmosphere</a:t>
            </a:r>
          </a:p>
          <a:p>
            <a:pPr>
              <a:lnSpc>
                <a:spcPct val="90000"/>
              </a:lnSpc>
            </a:pPr>
            <a:r>
              <a:rPr lang="en-US" sz="2400" dirty="0"/>
              <a:t>Safe &amp; healthy</a:t>
            </a:r>
          </a:p>
          <a:p>
            <a:pPr>
              <a:lnSpc>
                <a:spcPct val="90000"/>
              </a:lnSpc>
            </a:pPr>
            <a:r>
              <a:rPr lang="en-US" sz="2400" dirty="0"/>
              <a:t>Fosters well-being &amp; healthy self-beliefs</a:t>
            </a:r>
            <a:endParaRPr lang="en-CA" sz="2400" dirty="0"/>
          </a:p>
          <a:p>
            <a:pPr>
              <a:lnSpc>
                <a:spcPct val="90000"/>
              </a:lnSpc>
            </a:pPr>
            <a:r>
              <a:rPr lang="en-US" sz="2400" dirty="0"/>
              <a:t>Quality programming</a:t>
            </a:r>
            <a:endParaRPr lang="en-CA" sz="2400" dirty="0"/>
          </a:p>
          <a:p>
            <a:pPr>
              <a:lnSpc>
                <a:spcPct val="90000"/>
              </a:lnSpc>
            </a:pPr>
            <a:r>
              <a:rPr lang="en-US" sz="2400" dirty="0"/>
              <a:t>Intentional pedagogical approaches</a:t>
            </a:r>
            <a:endParaRPr lang="en-CA" sz="2400" dirty="0"/>
          </a:p>
          <a:p>
            <a:pPr>
              <a:lnSpc>
                <a:spcPct val="90000"/>
              </a:lnSpc>
            </a:pPr>
            <a:r>
              <a:rPr lang="en-US" sz="2400" dirty="0"/>
              <a:t>Culturally responsive &amp; inclusive</a:t>
            </a:r>
            <a:endParaRPr lang="en-CA" sz="2400" dirty="0"/>
          </a:p>
          <a:p>
            <a:pPr>
              <a:lnSpc>
                <a:spcPct val="90000"/>
              </a:lnSpc>
            </a:pPr>
            <a:r>
              <a:rPr lang="en-US" sz="2400" dirty="0"/>
              <a:t>Integrated community partnership</a:t>
            </a:r>
          </a:p>
          <a:p>
            <a:pPr>
              <a:lnSpc>
                <a:spcPct val="90000"/>
              </a:lnSpc>
            </a:pPr>
            <a:r>
              <a:rPr lang="en-US" sz="2400" dirty="0"/>
              <a:t>Evaluates effectiveness</a:t>
            </a:r>
            <a:endParaRPr lang="en-CA" sz="2400" dirty="0"/>
          </a:p>
          <a:p>
            <a:pPr marL="0" indent="0">
              <a:buNone/>
            </a:pPr>
            <a:endParaRPr lang="en-US" sz="2400" dirty="0"/>
          </a:p>
          <a:p>
            <a:pPr marL="0" indent="0">
              <a:buNone/>
            </a:pPr>
            <a:r>
              <a:rPr lang="en-US" dirty="0" err="1"/>
              <a:t>Lopata</a:t>
            </a:r>
            <a:r>
              <a:rPr lang="en-US" dirty="0"/>
              <a:t>, J. A. &amp; </a:t>
            </a:r>
            <a:r>
              <a:rPr lang="en-US" dirty="0" err="1"/>
              <a:t>Grundmann</a:t>
            </a:r>
            <a:r>
              <a:rPr lang="en-US" dirty="0"/>
              <a:t>, C. (2015). Toronto after-school programs: What really matters?. Retrieved from </a:t>
            </a:r>
            <a:r>
              <a:rPr lang="en-US" dirty="0">
                <a:hlinkClick r:id="rId2"/>
              </a:rPr>
              <a:t>https://</a:t>
            </a:r>
            <a:r>
              <a:rPr lang="en-US" dirty="0" smtClean="0">
                <a:hlinkClick r:id="rId2"/>
              </a:rPr>
              <a:t>www1.toronto.ca/City%20Of%20Toronto/Children's%20Services/Files/pdf/T/toronto-after-school-program-report.pdf</a:t>
            </a:r>
            <a:endParaRPr lang="en-US" dirty="0" smtClean="0"/>
          </a:p>
          <a:p>
            <a:pPr marL="0" indent="0">
              <a:buNone/>
            </a:pPr>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sz="4400" b="1" dirty="0"/>
              <a:t>The </a:t>
            </a:r>
            <a:r>
              <a:rPr lang="en-CA" sz="4400" b="1"/>
              <a:t>Provincial Government </a:t>
            </a:r>
            <a:r>
              <a:rPr lang="en-CA" sz="4400" b="1" dirty="0"/>
              <a:t>and the Quality of Early Childhood Programs</a:t>
            </a:r>
          </a:p>
        </p:txBody>
      </p:sp>
      <p:sp>
        <p:nvSpPr>
          <p:cNvPr id="3" name="Subtitle 2"/>
          <p:cNvSpPr>
            <a:spLocks noGrp="1"/>
          </p:cNvSpPr>
          <p:nvPr>
            <p:ph type="subTitle" idx="1"/>
          </p:nvPr>
        </p:nvSpPr>
        <p:spPr/>
        <p:txBody>
          <a:bodyPr/>
          <a:lstStyle/>
          <a:p>
            <a:r>
              <a:rPr lang="en-CA" smtClean="0"/>
              <a:t>Child Care and Early Year Act (2014) </a:t>
            </a:r>
            <a:r>
              <a:rPr lang="en-CA" dirty="0" smtClean="0"/>
              <a:t>and Other Regulations</a:t>
            </a:r>
            <a:endParaRPr lang="en-CA" dirty="0"/>
          </a:p>
        </p:txBody>
      </p:sp>
    </p:spTree>
    <p:extLst>
      <p:ext uri="{BB962C8B-B14F-4D97-AF65-F5344CB8AC3E}">
        <p14:creationId xmlns:p14="http://schemas.microsoft.com/office/powerpoint/2010/main" val="12984681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7859216" cy="1143000"/>
          </a:xfrm>
        </p:spPr>
        <p:txBody>
          <a:bodyPr>
            <a:normAutofit fontScale="90000"/>
          </a:bodyPr>
          <a:lstStyle/>
          <a:p>
            <a:r>
              <a:rPr lang="en-CA" dirty="0" smtClean="0"/>
              <a:t>Historical Milestones in Ontario ECE </a:t>
            </a:r>
            <a:endParaRPr lang="en-CA" dirty="0"/>
          </a:p>
        </p:txBody>
      </p:sp>
      <p:sp>
        <p:nvSpPr>
          <p:cNvPr id="3" name="Content Placeholder 2"/>
          <p:cNvSpPr>
            <a:spLocks noGrp="1"/>
          </p:cNvSpPr>
          <p:nvPr>
            <p:ph idx="1"/>
          </p:nvPr>
        </p:nvSpPr>
        <p:spPr>
          <a:xfrm>
            <a:off x="1981200" y="1600200"/>
            <a:ext cx="7620000" cy="5069160"/>
          </a:xfrm>
        </p:spPr>
        <p:txBody>
          <a:bodyPr>
            <a:normAutofit lnSpcReduction="10000"/>
          </a:bodyPr>
          <a:lstStyle/>
          <a:p>
            <a:r>
              <a:rPr lang="en-CA" dirty="0" smtClean="0"/>
              <a:t>1999 The Early Years Study by Dr. Fraser Mustard and the Hon. Margaret </a:t>
            </a:r>
            <a:r>
              <a:rPr lang="en-CA" dirty="0" err="1" smtClean="0"/>
              <a:t>McCam</a:t>
            </a:r>
            <a:r>
              <a:rPr lang="en-CA" dirty="0" smtClean="0"/>
              <a:t> concluded that the first 6 years of a child’s life set the foundation for life long learning, behaviour and health.</a:t>
            </a:r>
          </a:p>
          <a:p>
            <a:r>
              <a:rPr lang="en-CA" dirty="0" smtClean="0"/>
              <a:t>2001 the federal government increase the parental leave to 35 weeks (50 weeks combined maternity/parental leave)</a:t>
            </a:r>
          </a:p>
          <a:p>
            <a:r>
              <a:rPr lang="en-CA" dirty="0" smtClean="0"/>
              <a:t>2001 Ontario Early Year Learning Centres are established at 103 locations across the province.</a:t>
            </a:r>
          </a:p>
          <a:p>
            <a:r>
              <a:rPr lang="en-CA" dirty="0" smtClean="0"/>
              <a:t>2005 the Best Start Plan for Child Care in Ontario supported the establishment of College of Early Childhood Educators</a:t>
            </a:r>
          </a:p>
        </p:txBody>
      </p:sp>
    </p:spTree>
    <p:extLst>
      <p:ext uri="{BB962C8B-B14F-4D97-AF65-F5344CB8AC3E}">
        <p14:creationId xmlns:p14="http://schemas.microsoft.com/office/powerpoint/2010/main" val="26635384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7931224" cy="1143000"/>
          </a:xfrm>
        </p:spPr>
        <p:txBody>
          <a:bodyPr/>
          <a:lstStyle/>
          <a:p>
            <a:r>
              <a:rPr lang="en-CA" dirty="0" smtClean="0"/>
              <a:t>Historical Milestones Cont. </a:t>
            </a:r>
            <a:endParaRPr lang="en-CA" dirty="0"/>
          </a:p>
        </p:txBody>
      </p:sp>
      <p:sp>
        <p:nvSpPr>
          <p:cNvPr id="3" name="Content Placeholder 2"/>
          <p:cNvSpPr>
            <a:spLocks noGrp="1"/>
          </p:cNvSpPr>
          <p:nvPr>
            <p:ph idx="1"/>
          </p:nvPr>
        </p:nvSpPr>
        <p:spPr/>
        <p:txBody>
          <a:bodyPr/>
          <a:lstStyle/>
          <a:p>
            <a:r>
              <a:rPr lang="en-CA" dirty="0"/>
              <a:t>2007 Ontario government changed the child care subsidy system based on parents’ incomes. </a:t>
            </a:r>
          </a:p>
          <a:p>
            <a:r>
              <a:rPr lang="en-CA" dirty="0"/>
              <a:t>2009 Dr. Charles Pascal’s  report “ With Our Best Future in Mind” proposing Ontario to provide early learning and care for all children from infants until 12 years of age.</a:t>
            </a:r>
          </a:p>
          <a:p>
            <a:r>
              <a:rPr lang="en-CA" dirty="0"/>
              <a:t>2010 Ontario began to implement full-day learning for 4 and 5 year olds.</a:t>
            </a:r>
          </a:p>
          <a:p>
            <a:r>
              <a:rPr lang="en-CA" dirty="0"/>
              <a:t>2010 the licensed child care would move from the MCYS to the Ministry of Education, Early Learning Division.</a:t>
            </a:r>
          </a:p>
          <a:p>
            <a:endParaRPr lang="en-CA" dirty="0"/>
          </a:p>
        </p:txBody>
      </p:sp>
    </p:spTree>
    <p:extLst>
      <p:ext uri="{BB962C8B-B14F-4D97-AF65-F5344CB8AC3E}">
        <p14:creationId xmlns:p14="http://schemas.microsoft.com/office/powerpoint/2010/main" val="25029161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8864" y="2132856"/>
            <a:ext cx="7526337" cy="2287340"/>
          </a:xfrm>
        </p:spPr>
        <p:txBody>
          <a:bodyPr>
            <a:normAutofit fontScale="90000"/>
          </a:bodyPr>
          <a:lstStyle/>
          <a:p>
            <a:r>
              <a:rPr lang="en-CA"/>
              <a:t>Provincial regulations and quality early childhood programs</a:t>
            </a:r>
          </a:p>
        </p:txBody>
      </p:sp>
      <p:sp>
        <p:nvSpPr>
          <p:cNvPr id="3" name="Text Placeholder 2"/>
          <p:cNvSpPr>
            <a:spLocks noGrp="1"/>
          </p:cNvSpPr>
          <p:nvPr>
            <p:ph type="body" idx="1"/>
          </p:nvPr>
        </p:nvSpPr>
        <p:spPr/>
        <p:txBody>
          <a:bodyPr/>
          <a:lstStyle/>
          <a:p>
            <a:r>
              <a:rPr lang="en-US" smtClean="0"/>
              <a:t>Child Care and Early Year Act and Other Regulations</a:t>
            </a:r>
            <a:endParaRPr lang="en-CA"/>
          </a:p>
        </p:txBody>
      </p:sp>
    </p:spTree>
    <p:extLst>
      <p:ext uri="{BB962C8B-B14F-4D97-AF65-F5344CB8AC3E}">
        <p14:creationId xmlns:p14="http://schemas.microsoft.com/office/powerpoint/2010/main" val="42887808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Child </a:t>
            </a:r>
            <a:r>
              <a:rPr lang="en-CA" dirty="0"/>
              <a:t>C</a:t>
            </a:r>
            <a:r>
              <a:rPr lang="en-CA" dirty="0" smtClean="0"/>
              <a:t>are in Ontario</a:t>
            </a:r>
            <a:endParaRPr lang="en-CA" dirty="0"/>
          </a:p>
        </p:txBody>
      </p:sp>
      <p:graphicFrame>
        <p:nvGraphicFramePr>
          <p:cNvPr id="4" name="Content Placeholder 3"/>
          <p:cNvGraphicFramePr>
            <a:graphicFrameLocks noGrp="1"/>
          </p:cNvGraphicFramePr>
          <p:nvPr>
            <p:ph idx="1"/>
            <p:extLst/>
          </p:nvPr>
        </p:nvGraphicFramePr>
        <p:xfrm>
          <a:off x="1981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00518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452166057"/>
              </p:ext>
            </p:extLst>
          </p:nvPr>
        </p:nvGraphicFramePr>
        <p:xfrm>
          <a:off x="1919536" y="1052736"/>
          <a:ext cx="7632848"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872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t>Types of Licensed Early Childhood Programs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6970620"/>
              </p:ext>
            </p:extLst>
          </p:nvPr>
        </p:nvGraphicFramePr>
        <p:xfrm>
          <a:off x="1962150" y="1623839"/>
          <a:ext cx="8075240"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7517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t>Informal Early Childhood Programs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77304848"/>
              </p:ext>
            </p:extLst>
          </p:nvPr>
        </p:nvGraphicFramePr>
        <p:xfrm>
          <a:off x="1981200" y="1988840"/>
          <a:ext cx="7859216" cy="468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17361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Who operates child care?</a:t>
            </a:r>
            <a:endParaRPr lang="en-CA" dirty="0"/>
          </a:p>
        </p:txBody>
      </p:sp>
      <p:graphicFrame>
        <p:nvGraphicFramePr>
          <p:cNvPr id="4" name="Content Placeholder 3"/>
          <p:cNvGraphicFramePr>
            <a:graphicFrameLocks noGrp="1"/>
          </p:cNvGraphicFramePr>
          <p:nvPr>
            <p:ph idx="1"/>
            <p:extLst/>
          </p:nvPr>
        </p:nvGraphicFramePr>
        <p:xfrm>
          <a:off x="1981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28111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536" y="260648"/>
            <a:ext cx="7620000" cy="1143000"/>
          </a:xfrm>
        </p:spPr>
        <p:txBody>
          <a:bodyPr/>
          <a:lstStyle/>
          <a:p>
            <a:r>
              <a:rPr lang="en-CA" sz="3200" dirty="0"/>
              <a:t>What are the legislations governing child care in Ontario?</a:t>
            </a:r>
          </a:p>
        </p:txBody>
      </p:sp>
      <p:sp>
        <p:nvSpPr>
          <p:cNvPr id="3" name="Content Placeholder 2"/>
          <p:cNvSpPr>
            <a:spLocks noGrp="1"/>
          </p:cNvSpPr>
          <p:nvPr>
            <p:ph idx="1"/>
          </p:nvPr>
        </p:nvSpPr>
        <p:spPr>
          <a:xfrm>
            <a:off x="2333998" y="2276873"/>
            <a:ext cx="7524003" cy="4464496"/>
          </a:xfrm>
        </p:spPr>
        <p:txBody>
          <a:bodyPr>
            <a:normAutofit fontScale="77500" lnSpcReduction="20000"/>
          </a:bodyPr>
          <a:lstStyle/>
          <a:p>
            <a:r>
              <a:rPr lang="en-CA" b="1" smtClean="0">
                <a:solidFill>
                  <a:srgbClr val="C00000"/>
                </a:solidFill>
              </a:rPr>
              <a:t>Child Care and Early Year Act</a:t>
            </a:r>
            <a:r>
              <a:rPr lang="en-CA" smtClean="0">
                <a:solidFill>
                  <a:srgbClr val="C00000"/>
                </a:solidFill>
              </a:rPr>
              <a:t>: </a:t>
            </a:r>
            <a:r>
              <a:rPr lang="en-CA"/>
              <a:t>T</a:t>
            </a:r>
            <a:r>
              <a:rPr lang="en-CA" smtClean="0"/>
              <a:t>he CCEYA 2014 legislation and accompanying regulations under the Act –Ontario Regulation 137/15 was proclaimed on August 31, 2015. The new regulatory requirements for licensed home and centre-based child care settings, and will further support Ontario’s vision for the early years. </a:t>
            </a:r>
          </a:p>
          <a:p>
            <a:r>
              <a:rPr lang="en-CA" b="1" smtClean="0">
                <a:solidFill>
                  <a:srgbClr val="C00000"/>
                </a:solidFill>
              </a:rPr>
              <a:t>The </a:t>
            </a:r>
            <a:r>
              <a:rPr lang="en-CA" b="1" dirty="0" smtClean="0">
                <a:solidFill>
                  <a:srgbClr val="C00000"/>
                </a:solidFill>
              </a:rPr>
              <a:t>Child and Family Services Act:</a:t>
            </a:r>
            <a:r>
              <a:rPr lang="en-CA" b="1" dirty="0" smtClean="0"/>
              <a:t> </a:t>
            </a:r>
            <a:r>
              <a:rPr lang="en-CA" dirty="0" smtClean="0"/>
              <a:t>outlines the legal requirements for reporting suspected child abuse and provides funding to purchase services from child care programs serving children with special needs.</a:t>
            </a:r>
          </a:p>
          <a:p>
            <a:r>
              <a:rPr lang="en-CA" b="1" dirty="0" smtClean="0">
                <a:solidFill>
                  <a:srgbClr val="C00000"/>
                </a:solidFill>
              </a:rPr>
              <a:t>The Health Promotion and Protection Act: </a:t>
            </a:r>
            <a:r>
              <a:rPr lang="en-CA" dirty="0" smtClean="0"/>
              <a:t>lists requirements for food preparation, hygiene standards and health inspections, reporting communicable diseases and immunization. </a:t>
            </a:r>
          </a:p>
          <a:p>
            <a:r>
              <a:rPr lang="en-CA" b="1" dirty="0" smtClean="0">
                <a:solidFill>
                  <a:srgbClr val="C00000"/>
                </a:solidFill>
              </a:rPr>
              <a:t>The Fire Marshals Act: </a:t>
            </a:r>
            <a:r>
              <a:rPr lang="en-CA" dirty="0" smtClean="0"/>
              <a:t>requires annual inspection of programs and fire drill routines.</a:t>
            </a:r>
          </a:p>
          <a:p>
            <a:endParaRPr lang="en-CA" dirty="0"/>
          </a:p>
        </p:txBody>
      </p:sp>
    </p:spTree>
    <p:extLst>
      <p:ext uri="{BB962C8B-B14F-4D97-AF65-F5344CB8AC3E}">
        <p14:creationId xmlns:p14="http://schemas.microsoft.com/office/powerpoint/2010/main" val="1679117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200" dirty="0"/>
              <a:t>How is a child care centre licensed, monitored and evaluated?</a:t>
            </a:r>
          </a:p>
        </p:txBody>
      </p:sp>
      <p:sp>
        <p:nvSpPr>
          <p:cNvPr id="3" name="Content Placeholder 2"/>
          <p:cNvSpPr>
            <a:spLocks noGrp="1"/>
          </p:cNvSpPr>
          <p:nvPr>
            <p:ph idx="1"/>
          </p:nvPr>
        </p:nvSpPr>
        <p:spPr>
          <a:xfrm>
            <a:off x="2333998" y="2492897"/>
            <a:ext cx="7524003" cy="4176463"/>
          </a:xfrm>
        </p:spPr>
        <p:txBody>
          <a:bodyPr>
            <a:normAutofit fontScale="70000" lnSpcReduction="20000"/>
          </a:bodyPr>
          <a:lstStyle/>
          <a:p>
            <a:r>
              <a:rPr lang="en-CA" dirty="0" smtClean="0"/>
              <a:t>In April 2010, the Ontario provincial government announced that responsibility for licensed child care would move from the Ministry of Children and Youth Services to the Ministry of Education, Early Learning Division.</a:t>
            </a:r>
          </a:p>
          <a:p>
            <a:r>
              <a:rPr lang="en-CA" dirty="0" smtClean="0"/>
              <a:t>The role of the Ministry is to develop policy, legislation and services, licenses programs, ensures regulatory compliance, administer grants and some subsidies, provides ongoing support to child care programs. </a:t>
            </a:r>
          </a:p>
          <a:p>
            <a:r>
              <a:rPr lang="en-CA" dirty="0" smtClean="0"/>
              <a:t>The annual license renewal process includes an inspection of the child care facility to ensure compliance with the regulatory standards. Unannounced drop-in visits are also conducted by the program advisors who work out of regional offices across the province. </a:t>
            </a:r>
          </a:p>
          <a:p>
            <a:r>
              <a:rPr lang="en-CA" dirty="0" smtClean="0"/>
              <a:t>The Ministry maintain a website of licensed child care programs</a:t>
            </a:r>
            <a:r>
              <a:rPr lang="en-CA" dirty="0"/>
              <a:t>: </a:t>
            </a:r>
            <a:r>
              <a:rPr lang="en-CA" dirty="0">
                <a:hlinkClick r:id="rId2"/>
              </a:rPr>
              <a:t>http://</a:t>
            </a:r>
            <a:r>
              <a:rPr lang="en-CA" dirty="0" smtClean="0">
                <a:hlinkClick r:id="rId2"/>
              </a:rPr>
              <a:t>www.gov.on.ca/ONT/portal61/licensedchildcare</a:t>
            </a:r>
            <a:endParaRPr lang="en-CA" dirty="0" smtClean="0"/>
          </a:p>
        </p:txBody>
      </p:sp>
    </p:spTree>
    <p:extLst>
      <p:ext uri="{BB962C8B-B14F-4D97-AF65-F5344CB8AC3E}">
        <p14:creationId xmlns:p14="http://schemas.microsoft.com/office/powerpoint/2010/main" val="11034315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Bill 242-Legislation for the Full-Day Learning Program</a:t>
            </a:r>
          </a:p>
        </p:txBody>
      </p:sp>
      <p:sp>
        <p:nvSpPr>
          <p:cNvPr id="3" name="Content Placeholder 2"/>
          <p:cNvSpPr>
            <a:spLocks noGrp="1"/>
          </p:cNvSpPr>
          <p:nvPr>
            <p:ph idx="1"/>
          </p:nvPr>
        </p:nvSpPr>
        <p:spPr/>
        <p:txBody>
          <a:bodyPr>
            <a:normAutofit fontScale="92500" lnSpcReduction="20000"/>
          </a:bodyPr>
          <a:lstStyle/>
          <a:p>
            <a:r>
              <a:rPr lang="en-CA" dirty="0" smtClean="0"/>
              <a:t>Bill 242, Full Day Learning Statute Law Amendment Act, 2010, amends the Education Act to allow schools and school boards to operate the full-day learning for 4 and 5 year olds, with a team of a certified teacher and registered ECE, as well as extended day. </a:t>
            </a:r>
          </a:p>
          <a:p>
            <a:r>
              <a:rPr lang="en-CA" dirty="0" smtClean="0"/>
              <a:t>For ECEs, many amendments mirror current rules that school board follow with certified teachers. ECEs report to the school principal, not the teacher.</a:t>
            </a:r>
          </a:p>
          <a:p>
            <a:r>
              <a:rPr lang="en-CA" dirty="0" smtClean="0"/>
              <a:t>The Early Learning-Kindergarten (EL-K) team consists of the certified teacher and registered ECE (RECE). Under Bill 242, the teacher maintain the responsibility of the report cards and RECE’s will lead the Extended Day Programs.</a:t>
            </a:r>
          </a:p>
          <a:p>
            <a:r>
              <a:rPr lang="en-CA" dirty="0" smtClean="0"/>
              <a:t>The adult-child ratio in a EL-K program is 1:13. In the previous kindergarten program, the adult-child ratio is 1:20 with a maximum of 23 children in a kindergarten class. </a:t>
            </a:r>
          </a:p>
          <a:p>
            <a:endParaRPr lang="en-CA" dirty="0"/>
          </a:p>
        </p:txBody>
      </p:sp>
    </p:spTree>
    <p:extLst>
      <p:ext uri="{BB962C8B-B14F-4D97-AF65-F5344CB8AC3E}">
        <p14:creationId xmlns:p14="http://schemas.microsoft.com/office/powerpoint/2010/main" val="6431912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5561" y="548680"/>
            <a:ext cx="8028059" cy="970450"/>
          </a:xfrm>
        </p:spPr>
        <p:txBody>
          <a:bodyPr>
            <a:normAutofit fontScale="90000"/>
          </a:bodyPr>
          <a:lstStyle/>
          <a:p>
            <a:r>
              <a:rPr lang="en-CA" sz="3600" dirty="0"/>
              <a:t>Assessing the Quality of Early Childhood Programs</a:t>
            </a:r>
          </a:p>
        </p:txBody>
      </p:sp>
      <p:sp>
        <p:nvSpPr>
          <p:cNvPr id="3" name="Content Placeholder 2"/>
          <p:cNvSpPr>
            <a:spLocks noGrp="1"/>
          </p:cNvSpPr>
          <p:nvPr>
            <p:ph idx="1"/>
          </p:nvPr>
        </p:nvSpPr>
        <p:spPr/>
        <p:txBody>
          <a:bodyPr>
            <a:normAutofit lnSpcReduction="10000"/>
          </a:bodyPr>
          <a:lstStyle/>
          <a:p>
            <a:r>
              <a:rPr lang="en-CA" b="1" dirty="0" smtClean="0">
                <a:solidFill>
                  <a:schemeClr val="accent2">
                    <a:lumMod val="20000"/>
                    <a:lumOff val="80000"/>
                  </a:schemeClr>
                </a:solidFill>
              </a:rPr>
              <a:t>Accreditation or licensing early childhood programs</a:t>
            </a:r>
          </a:p>
          <a:p>
            <a:r>
              <a:rPr lang="en-CA" b="1" dirty="0" smtClean="0">
                <a:solidFill>
                  <a:schemeClr val="accent2">
                    <a:lumMod val="20000"/>
                    <a:lumOff val="80000"/>
                  </a:schemeClr>
                </a:solidFill>
              </a:rPr>
              <a:t>Early Childhood Environmental Rating Scale-Revised (ECERS-R)</a:t>
            </a:r>
            <a:r>
              <a:rPr lang="en-CA" dirty="0" smtClean="0">
                <a:solidFill>
                  <a:schemeClr val="accent2">
                    <a:lumMod val="20000"/>
                    <a:lumOff val="80000"/>
                  </a:schemeClr>
                </a:solidFill>
              </a:rPr>
              <a:t>: </a:t>
            </a:r>
            <a:r>
              <a:rPr lang="en-CA" dirty="0" smtClean="0"/>
              <a:t>assess the quality of physical environment including the use of space, play materials, learning experiences and adult-child interactions in preschool environments.</a:t>
            </a:r>
          </a:p>
          <a:p>
            <a:r>
              <a:rPr lang="en-CA" dirty="0" smtClean="0">
                <a:solidFill>
                  <a:schemeClr val="accent2">
                    <a:lumMod val="20000"/>
                    <a:lumOff val="80000"/>
                  </a:schemeClr>
                </a:solidFill>
              </a:rPr>
              <a:t>Raising the Bar </a:t>
            </a:r>
            <a:r>
              <a:rPr lang="en-CA" dirty="0">
                <a:solidFill>
                  <a:schemeClr val="accent2">
                    <a:lumMod val="20000"/>
                    <a:lumOff val="80000"/>
                  </a:schemeClr>
                </a:solidFill>
              </a:rPr>
              <a:t>on </a:t>
            </a:r>
            <a:r>
              <a:rPr lang="en-CA" dirty="0" smtClean="0">
                <a:solidFill>
                  <a:schemeClr val="accent2">
                    <a:lumMod val="20000"/>
                    <a:lumOff val="80000"/>
                  </a:schemeClr>
                </a:solidFill>
              </a:rPr>
              <a:t>Quality: </a:t>
            </a:r>
            <a:r>
              <a:rPr lang="en-CA" dirty="0" smtClean="0"/>
              <a:t>a </a:t>
            </a:r>
            <a:r>
              <a:rPr lang="en-CA" dirty="0"/>
              <a:t>voluntary, </a:t>
            </a:r>
            <a:r>
              <a:rPr lang="en-CA" dirty="0" smtClean="0"/>
              <a:t>peer-reviewed, and community-based annual accreditation </a:t>
            </a:r>
            <a:r>
              <a:rPr lang="en-CA" dirty="0"/>
              <a:t>program designed to help families ensure their children are receiving high quality early learning and child care programs. </a:t>
            </a:r>
            <a:r>
              <a:rPr lang="en-CA" dirty="0" smtClean="0"/>
              <a:t>The </a:t>
            </a:r>
            <a:r>
              <a:rPr lang="en-CA" dirty="0"/>
              <a:t>quality of child care provided is measured using Bronze, Silver and Gold bars within three domains - Quality Assurance, Best Practices and Professional Development</a:t>
            </a:r>
            <a:r>
              <a:rPr lang="en-CA" dirty="0" smtClean="0"/>
              <a:t>.</a:t>
            </a:r>
            <a:endParaRPr lang="en-CA" dirty="0"/>
          </a:p>
        </p:txBody>
      </p:sp>
    </p:spTree>
    <p:extLst>
      <p:ext uri="{BB962C8B-B14F-4D97-AF65-F5344CB8AC3E}">
        <p14:creationId xmlns:p14="http://schemas.microsoft.com/office/powerpoint/2010/main" val="1967221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919537" y="332656"/>
            <a:ext cx="7938464" cy="1084982"/>
          </a:xfrm>
        </p:spPr>
        <p:txBody>
          <a:bodyPr/>
          <a:lstStyle/>
          <a:p>
            <a:r>
              <a:rPr lang="en-CA" sz="3600"/>
              <a:t>Quality School-age Care and the Legislations</a:t>
            </a:r>
          </a:p>
        </p:txBody>
      </p:sp>
      <p:sp>
        <p:nvSpPr>
          <p:cNvPr id="12291" name="Rectangle 3"/>
          <p:cNvSpPr>
            <a:spLocks noGrp="1" noChangeArrowheads="1"/>
          </p:cNvSpPr>
          <p:nvPr>
            <p:ph idx="1"/>
          </p:nvPr>
        </p:nvSpPr>
        <p:spPr>
          <a:xfrm>
            <a:off x="2135561" y="2222287"/>
            <a:ext cx="7848871" cy="4303058"/>
          </a:xfrm>
        </p:spPr>
        <p:txBody>
          <a:bodyPr>
            <a:normAutofit fontScale="85000" lnSpcReduction="20000"/>
          </a:bodyPr>
          <a:lstStyle/>
          <a:p>
            <a:pPr marL="609600" indent="-609600">
              <a:buNone/>
            </a:pPr>
            <a:r>
              <a:rPr lang="en-CA" dirty="0" smtClean="0"/>
              <a:t>- What </a:t>
            </a:r>
            <a:r>
              <a:rPr lang="en-CA" dirty="0"/>
              <a:t>do you know about </a:t>
            </a:r>
            <a:r>
              <a:rPr lang="en-CA" dirty="0" smtClean="0"/>
              <a:t>CCEYA act regarding </a:t>
            </a:r>
            <a:r>
              <a:rPr lang="en-CA" dirty="0"/>
              <a:t>the school-age programs:</a:t>
            </a:r>
          </a:p>
          <a:p>
            <a:pPr marL="609600" indent="-609600">
              <a:buFont typeface="Wingdings" pitchFamily="2" charset="2"/>
              <a:buAutoNum type="arabicPeriod"/>
            </a:pPr>
            <a:r>
              <a:rPr lang="en-CA" dirty="0"/>
              <a:t>Definition of licensed school-age program</a:t>
            </a:r>
            <a:r>
              <a:rPr lang="en-CA" dirty="0" smtClean="0"/>
              <a:t>? </a:t>
            </a:r>
          </a:p>
          <a:p>
            <a:pPr marL="609600" indent="-609600">
              <a:buFont typeface="Wingdings" pitchFamily="2" charset="2"/>
              <a:buAutoNum type="arabicPeriod"/>
            </a:pPr>
            <a:r>
              <a:rPr lang="en-US" dirty="0" smtClean="0"/>
              <a:t>What is the age group in the school-age care program?</a:t>
            </a:r>
            <a:endParaRPr lang="en-CA" dirty="0"/>
          </a:p>
          <a:p>
            <a:pPr marL="609600" indent="-609600">
              <a:buFont typeface="Wingdings" pitchFamily="2" charset="2"/>
              <a:buAutoNum type="arabicPeriod"/>
            </a:pPr>
            <a:r>
              <a:rPr lang="en-CA" dirty="0"/>
              <a:t>Staff/child ratio?</a:t>
            </a:r>
          </a:p>
          <a:p>
            <a:pPr marL="609600" indent="-609600">
              <a:buFont typeface="Wingdings" pitchFamily="2" charset="2"/>
              <a:buAutoNum type="arabicPeriod"/>
            </a:pPr>
            <a:r>
              <a:rPr lang="en-CA" dirty="0"/>
              <a:t>Max. group size?</a:t>
            </a:r>
          </a:p>
          <a:p>
            <a:pPr marL="609600" indent="-609600">
              <a:buFont typeface="Wingdings" pitchFamily="2" charset="2"/>
              <a:buAutoNum type="arabicPeriod"/>
            </a:pPr>
            <a:r>
              <a:rPr lang="en-CA" dirty="0"/>
              <a:t>Staff </a:t>
            </a:r>
            <a:r>
              <a:rPr lang="en-CA" dirty="0" smtClean="0"/>
              <a:t>training and qualification?</a:t>
            </a:r>
            <a:endParaRPr lang="en-CA" dirty="0"/>
          </a:p>
          <a:p>
            <a:pPr marL="609600" indent="-609600">
              <a:buFont typeface="Wingdings" pitchFamily="2" charset="2"/>
              <a:buAutoNum type="arabicPeriod"/>
            </a:pPr>
            <a:r>
              <a:rPr lang="en-US" dirty="0" smtClean="0"/>
              <a:t>Indoor and outdoor requirements?</a:t>
            </a:r>
          </a:p>
          <a:p>
            <a:pPr marL="609600" indent="-609600">
              <a:buFont typeface="Wingdings" pitchFamily="2" charset="2"/>
              <a:buAutoNum type="arabicPeriod"/>
            </a:pPr>
            <a:r>
              <a:rPr lang="en-US" dirty="0" smtClean="0"/>
              <a:t>Programming requirements?</a:t>
            </a:r>
          </a:p>
          <a:p>
            <a:pPr marL="0" indent="0">
              <a:buNone/>
            </a:pPr>
            <a:endParaRPr lang="en-US" dirty="0"/>
          </a:p>
          <a:p>
            <a:pPr marL="0" indent="0">
              <a:buNone/>
            </a:pPr>
            <a:r>
              <a:rPr lang="en-US" dirty="0" smtClean="0"/>
              <a:t>- In which area(s) does the Bill 242 affect the CCEYA act?</a:t>
            </a:r>
            <a:endParaRPr lang="en-CA" dirty="0"/>
          </a:p>
          <a:p>
            <a:pPr marL="609600" indent="-609600">
              <a:buNone/>
            </a:pPr>
            <a:endParaRPr lang="en-CA"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9" y="447188"/>
            <a:ext cx="8352928" cy="970450"/>
          </a:xfrm>
        </p:spPr>
        <p:txBody>
          <a:bodyPr/>
          <a:lstStyle/>
          <a:p>
            <a:r>
              <a:rPr lang="en-US" sz="3200"/>
              <a:t>Let’s Explore the Laws and Legislations</a:t>
            </a:r>
            <a:endParaRPr lang="en-CA" sz="3200" dirty="0"/>
          </a:p>
        </p:txBody>
      </p:sp>
      <p:sp>
        <p:nvSpPr>
          <p:cNvPr id="3" name="Content Placeholder 2"/>
          <p:cNvSpPr>
            <a:spLocks noGrp="1"/>
          </p:cNvSpPr>
          <p:nvPr>
            <p:ph idx="1"/>
          </p:nvPr>
        </p:nvSpPr>
        <p:spPr>
          <a:xfrm>
            <a:off x="1847530" y="2222287"/>
            <a:ext cx="8568951" cy="4375065"/>
          </a:xfrm>
        </p:spPr>
        <p:txBody>
          <a:bodyPr>
            <a:normAutofit/>
          </a:bodyPr>
          <a:lstStyle/>
          <a:p>
            <a:pPr>
              <a:buNone/>
            </a:pPr>
            <a:r>
              <a:rPr lang="en-US" sz="2000" b="1" dirty="0"/>
              <a:t>Child Care and Early Year Act, 2014</a:t>
            </a:r>
          </a:p>
          <a:p>
            <a:pPr>
              <a:buNone/>
            </a:pPr>
            <a:r>
              <a:rPr lang="en-US" sz="1400" b="1" dirty="0">
                <a:hlinkClick r:id="rId2"/>
              </a:rPr>
              <a:t>http://www.ontario.ca/laws/statute/14c11</a:t>
            </a:r>
            <a:endParaRPr lang="en-US" sz="1400" b="1" dirty="0"/>
          </a:p>
          <a:p>
            <a:pPr>
              <a:buNone/>
            </a:pPr>
            <a:endParaRPr lang="en-US" sz="1400" b="1" dirty="0"/>
          </a:p>
          <a:p>
            <a:pPr>
              <a:buNone/>
            </a:pPr>
            <a:r>
              <a:rPr lang="en-US" sz="2000" b="1" dirty="0"/>
              <a:t>Ontario Regulation 137/15</a:t>
            </a:r>
          </a:p>
          <a:p>
            <a:pPr>
              <a:buNone/>
            </a:pPr>
            <a:r>
              <a:rPr lang="en-US" sz="1400" b="1" dirty="0">
                <a:hlinkClick r:id="rId3"/>
              </a:rPr>
              <a:t>http://www.ontario.ca/laws/regulation/r15137</a:t>
            </a:r>
            <a:endParaRPr lang="en-US" sz="1400" b="1" dirty="0"/>
          </a:p>
          <a:p>
            <a:pPr>
              <a:buNone/>
            </a:pPr>
            <a:endParaRPr lang="en-US" sz="1400" b="1" dirty="0"/>
          </a:p>
          <a:p>
            <a:pPr>
              <a:buNone/>
            </a:pPr>
            <a:r>
              <a:rPr lang="en-US" sz="2000" b="1" dirty="0"/>
              <a:t>Bill </a:t>
            </a:r>
            <a:r>
              <a:rPr lang="en-US" sz="2000" b="1" dirty="0" smtClean="0"/>
              <a:t>242</a:t>
            </a:r>
          </a:p>
          <a:p>
            <a:pPr>
              <a:buNone/>
            </a:pPr>
            <a:r>
              <a:rPr lang="en-CA" sz="1200" dirty="0" smtClean="0">
                <a:hlinkClick r:id="rId4"/>
              </a:rPr>
              <a:t>http</a:t>
            </a:r>
            <a:r>
              <a:rPr lang="en-CA" sz="1200" dirty="0">
                <a:hlinkClick r:id="rId4"/>
              </a:rPr>
              <a:t>://www.ontla.on.ca/web/bills/bills_detail.do?locale=en&amp;BillID=2269&amp;detailPage=bills_detail_the_bill</a:t>
            </a:r>
            <a:endParaRPr lang="en-CA" sz="1200" dirty="0"/>
          </a:p>
          <a:p>
            <a:pPr algn="ctr">
              <a:buNone/>
            </a:pPr>
            <a:endParaRPr lang="en-CA" dirty="0" smtClean="0"/>
          </a:p>
          <a:p>
            <a:endParaRPr lang="en-CA"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825752" y="228600"/>
            <a:ext cx="8534400" cy="1184176"/>
          </a:xfrm>
        </p:spPr>
        <p:txBody>
          <a:bodyPr>
            <a:normAutofit fontScale="90000"/>
          </a:bodyPr>
          <a:lstStyle/>
          <a:p>
            <a:pPr algn="l"/>
            <a:r>
              <a:rPr lang="en-US" dirty="0" smtClean="0"/>
              <a:t>In-class Collaborative Task</a:t>
            </a:r>
            <a:r>
              <a:rPr lang="en-US" smtClean="0"/>
              <a:t>: CCEYA Act </a:t>
            </a:r>
            <a:r>
              <a:rPr lang="en-US" dirty="0"/>
              <a:t>and school-age care</a:t>
            </a:r>
          </a:p>
        </p:txBody>
      </p:sp>
      <p:sp>
        <p:nvSpPr>
          <p:cNvPr id="19459" name="Rectangle 3"/>
          <p:cNvSpPr>
            <a:spLocks noGrp="1" noChangeArrowheads="1"/>
          </p:cNvSpPr>
          <p:nvPr>
            <p:ph idx="1"/>
          </p:nvPr>
        </p:nvSpPr>
        <p:spPr>
          <a:xfrm>
            <a:off x="2333998" y="2222287"/>
            <a:ext cx="7722443" cy="4635713"/>
          </a:xfrm>
        </p:spPr>
        <p:txBody>
          <a:bodyPr>
            <a:normAutofit/>
          </a:bodyPr>
          <a:lstStyle/>
          <a:p>
            <a:r>
              <a:rPr lang="en-CA" dirty="0"/>
              <a:t>Please access the In-class Collaborative </a:t>
            </a:r>
            <a:r>
              <a:rPr lang="en-CA"/>
              <a:t>Task </a:t>
            </a:r>
            <a:endParaRPr lang="en-CA" dirty="0" smtClean="0"/>
          </a:p>
          <a:p>
            <a:r>
              <a:rPr lang="en-US" dirty="0" smtClean="0"/>
              <a:t>You will </a:t>
            </a:r>
            <a:r>
              <a:rPr lang="en-US" smtClean="0"/>
              <a:t>explore the CCEYA and Bill 242 in order to understand the legislative requirements for working with kindergarten and school-age children in Ontario.</a:t>
            </a:r>
            <a:endParaRPr lang="en-US" dirty="0" smtClean="0"/>
          </a:p>
          <a:p>
            <a:r>
              <a:rPr lang="en-US" smtClean="0"/>
              <a:t>Answer each question and compile </a:t>
            </a:r>
            <a:r>
              <a:rPr lang="en-US" dirty="0" smtClean="0"/>
              <a:t>the findings in the group, </a:t>
            </a:r>
            <a:r>
              <a:rPr lang="en-US" smtClean="0"/>
              <a:t>then </a:t>
            </a:r>
            <a:r>
              <a:rPr lang="en-CA" smtClean="0"/>
              <a:t>submit the </a:t>
            </a:r>
            <a:r>
              <a:rPr lang="en-CA" dirty="0" smtClean="0"/>
              <a:t>completed group </a:t>
            </a:r>
            <a:r>
              <a:rPr lang="en-CA"/>
              <a:t>work </a:t>
            </a:r>
            <a:r>
              <a:rPr lang="en-CA" smtClean="0"/>
              <a:t>to Dropbox </a:t>
            </a:r>
            <a:r>
              <a:rPr lang="en-CA" dirty="0"/>
              <a:t>at the end of the class</a:t>
            </a:r>
            <a:r>
              <a:rPr lang="en-CA" dirty="0" smtClean="0"/>
              <a:t>.</a:t>
            </a:r>
          </a:p>
          <a:p>
            <a:pPr marL="114300" indent="0">
              <a:buNone/>
            </a:pPr>
            <a:endParaRPr lang="en-CA" sz="1400" b="1"/>
          </a:p>
          <a:p>
            <a:pPr marL="114300" indent="0">
              <a:buNone/>
            </a:pPr>
            <a:endParaRPr lang="en-CA" sz="1400" b="1"/>
          </a:p>
          <a:p>
            <a:pPr>
              <a:buNone/>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lstStyle/>
          <a:p>
            <a:r>
              <a:rPr lang="en-CA" dirty="0" smtClean="0"/>
              <a:t>Bertrand, J. (2008). Understanding, managing, and leading early childhood programs in Canada. Toronto: Nelson </a:t>
            </a:r>
            <a:r>
              <a:rPr lang="en-CA" smtClean="0"/>
              <a:t>Canada.</a:t>
            </a:r>
          </a:p>
          <a:p>
            <a:r>
              <a:rPr lang="en-CA"/>
              <a:t>Lopata, J. A. &amp; Grundmann, C. (2015). Toronto after-school programs: What really matters?. Retrieved from https://</a:t>
            </a:r>
            <a:r>
              <a:rPr lang="en-CA" smtClean="0"/>
              <a:t>www1.toronto.ca/City%20Of%20Toronto/Children's%20Services/Files/pdf/T/toronto-after-school-program-report.pdf</a:t>
            </a:r>
            <a:endParaRPr lang="en-CA" dirty="0" smtClean="0"/>
          </a:p>
          <a:p>
            <a:r>
              <a:rPr lang="en-CA" smtClean="0"/>
              <a:t>Ontario </a:t>
            </a:r>
            <a:r>
              <a:rPr lang="en-CA" dirty="0"/>
              <a:t>Coalition for Better Child Care (2010). A guide to child care and early learning in Ontario. Toronto: Laidlaw Foundation &amp; OCBCC. ISBN: 978-1-895628-19-7</a:t>
            </a:r>
          </a:p>
          <a:p>
            <a:endParaRPr lang="en-CA" dirty="0" smtClean="0"/>
          </a:p>
          <a:p>
            <a:endParaRPr lang="en-CA" dirty="0"/>
          </a:p>
        </p:txBody>
      </p:sp>
    </p:spTree>
    <p:extLst>
      <p:ext uri="{BB962C8B-B14F-4D97-AF65-F5344CB8AC3E}">
        <p14:creationId xmlns:p14="http://schemas.microsoft.com/office/powerpoint/2010/main" val="23909570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1500</Words>
  <Application>Microsoft Office PowerPoint</Application>
  <PresentationFormat>Custom</PresentationFormat>
  <Paragraphs>130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EDUC 20705  Legislations and Quality Indicators for School-age Care in Ontario</vt:lpstr>
      <vt:lpstr>School-age care and “a half a childhood”</vt:lpstr>
      <vt:lpstr>A brief history of school-age care in Canada</vt:lpstr>
      <vt:lpstr>What roles do governments play in early childhood education?</vt:lpstr>
      <vt:lpstr>What is a high-quality school-age care?</vt:lpstr>
      <vt:lpstr>The Provincial Government and the Quality of Early Childhood Programs</vt:lpstr>
      <vt:lpstr>Historical Milestones in Ontario ECE </vt:lpstr>
      <vt:lpstr>Historical Milestones Cont. </vt:lpstr>
      <vt:lpstr>Provincial regulations and quality early childhood programs</vt:lpstr>
      <vt:lpstr>Types of Child Care in Ontario</vt:lpstr>
      <vt:lpstr>PowerPoint Presentation</vt:lpstr>
      <vt:lpstr>Types of Licensed Early Childhood Programs</vt:lpstr>
      <vt:lpstr>Informal Early Childhood Programs</vt:lpstr>
      <vt:lpstr>Who operates child care?</vt:lpstr>
      <vt:lpstr>What are the legislations governing child care in Ontario?</vt:lpstr>
      <vt:lpstr>How is a child care centre licensed, monitored and evaluated?</vt:lpstr>
      <vt:lpstr>Bill 242-Legislation for the Full-Day Learning Program</vt:lpstr>
      <vt:lpstr>Assessing the Quality of Early Childhood Programs</vt:lpstr>
      <vt:lpstr>Quality School-age Care and the Legislations</vt:lpstr>
      <vt:lpstr>Let’s Explore the Laws and Legislations</vt:lpstr>
      <vt:lpstr>In-class Collaborative Task: CCEYA Act and school-age care</vt:lpstr>
      <vt:lpstr>References</vt:lpstr>
    </vt:vector>
  </TitlesOfParts>
  <Company>Sheridan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Gaston</dc:creator>
  <cp:lastModifiedBy>Drexler, Karen</cp:lastModifiedBy>
  <cp:revision>4</cp:revision>
  <dcterms:created xsi:type="dcterms:W3CDTF">2017-08-09T15:57:48Z</dcterms:created>
  <dcterms:modified xsi:type="dcterms:W3CDTF">2018-02-01T03:33:08Z</dcterms:modified>
</cp:coreProperties>
</file>